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2192000" cy="6858000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Calibri Light" panose="020F0302020204030204" pitchFamily="34" charset="0"/>
      <p:regular r:id="rId7"/>
      <p:italic r:id="rId8"/>
    </p:embeddedFont>
    <p:embeddedFont>
      <p:font typeface="Candara" panose="020E0502030303020204" pitchFamily="34" charset="0"/>
      <p:regular r:id="rId9"/>
      <p:bold r:id="rId10"/>
      <p:italic r:id="rId11"/>
      <p:boldItalic r:id="rId12"/>
    </p:embeddedFont>
    <p:embeddedFont>
      <p:font typeface="Poppins" panose="020B0604020202020204" charset="0"/>
      <p:regular r:id="rId13"/>
      <p:bold r:id="rId14"/>
    </p:embeddedFont>
    <p:embeddedFont>
      <p:font typeface="Poppins SemiBold" panose="020B0604020202020204" charset="0"/>
      <p:bold r:id="rId15"/>
    </p:embeddedFont>
    <p:embeddedFont>
      <p:font typeface="Quicksand Medium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67C"/>
    <a:srgbClr val="401B5B"/>
    <a:srgbClr val="DD3F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45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font" Target="fonts/font11.fntdata"/><Relationship Id="rId1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font" Target="fonts/font10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font" Target="fonts/font9.fntdata"/><Relationship Id="rId5" Type="http://schemas.openxmlformats.org/officeDocument/2006/relationships/font" Target="fonts/font3.fntdata"/><Relationship Id="rId15" Type="http://schemas.openxmlformats.org/officeDocument/2006/relationships/font" Target="fonts/font13.fntdata"/><Relationship Id="rId10" Type="http://schemas.openxmlformats.org/officeDocument/2006/relationships/font" Target="fonts/font8.fntdata"/><Relationship Id="rId19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font" Target="fonts/font12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1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583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61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1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4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9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76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77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71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69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36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6EF6C-A5F4-40AC-8616-278B5F60EEB0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17BCC-1C90-48EC-818D-3352D71260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80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071791" y="427546"/>
            <a:ext cx="3701667" cy="115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</a:pPr>
            <a:r>
              <a:rPr lang="en-US" sz="5400" b="1" spc="300" dirty="0">
                <a:solidFill>
                  <a:schemeClr val="bg1"/>
                </a:solidFill>
                <a:latin typeface="Candara" panose="020E0502030303020204" pitchFamily="34" charset="0"/>
                <a:cs typeface="Poppins SemiBold" panose="02000000000000000000" pitchFamily="2" charset="0"/>
              </a:rPr>
              <a:t>SWOT</a:t>
            </a:r>
            <a:r>
              <a:rPr lang="en-US" sz="2800" b="1" spc="300" dirty="0">
                <a:solidFill>
                  <a:schemeClr val="bg1"/>
                </a:solidFill>
                <a:latin typeface="Candara" panose="020E0502030303020204" pitchFamily="34" charset="0"/>
                <a:cs typeface="Poppins SemiBold" panose="02000000000000000000" pitchFamily="2" charset="0"/>
              </a:rPr>
              <a:t> </a:t>
            </a:r>
            <a:r>
              <a:rPr lang="en-US" sz="3200" b="1" spc="300" dirty="0">
                <a:solidFill>
                  <a:schemeClr val="bg1"/>
                </a:solidFill>
                <a:latin typeface="Candara" panose="020E0502030303020204" pitchFamily="34" charset="0"/>
                <a:cs typeface="Poppins SemiBold" panose="02000000000000000000" pitchFamily="2" charset="0"/>
              </a:rPr>
              <a:t>ANALYSIS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499902" y="1603752"/>
            <a:ext cx="23703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amet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consectetur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adipiscing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elit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.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Pellentesque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risus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tellus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,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dignissim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eu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laoreet</a:t>
            </a:r>
            <a:r>
              <a:rPr lang="en-US" dirty="0">
                <a:solidFill>
                  <a:schemeClr val="bg1"/>
                </a:solidFill>
                <a:latin typeface="Candara" panose="020E0502030303020204" pitchFamily="34" charset="0"/>
                <a:cs typeface="Poppins" panose="02000000000000000000" pitchFamily="2" charset="0"/>
              </a:rPr>
              <a:t> non.</a:t>
            </a:r>
          </a:p>
          <a:p>
            <a:endParaRPr lang="en-US" dirty="0">
              <a:solidFill>
                <a:schemeClr val="bg1"/>
              </a:solidFill>
              <a:latin typeface="Candara" panose="020E0502030303020204" pitchFamily="34" charset="0"/>
              <a:cs typeface="Poppins" panose="02000000000000000000" pitchFamily="2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Nam dolor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justo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bibendum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a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arcu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vitae,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laoreet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tempus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augue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. In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congue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ipsum, in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aliquet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orci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facilisis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eu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Donec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sit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purus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a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orci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sollicitudin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dictum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vel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ut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ante.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Pellentesque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mattis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neque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in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consectetur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aliquam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.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Duis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congue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velit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magna,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eu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consequat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massa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Candara" panose="020E0502030303020204" pitchFamily="34" charset="0"/>
              </a:rPr>
              <a:t>suscipit</a:t>
            </a:r>
            <a:r>
              <a:rPr lang="en-US" sz="1400" dirty="0">
                <a:solidFill>
                  <a:schemeClr val="bg1"/>
                </a:solidFill>
                <a:latin typeface="Candara" panose="020E0502030303020204" pitchFamily="34" charset="0"/>
              </a:rPr>
              <a:t> et.</a:t>
            </a:r>
            <a:endParaRPr lang="en-US" sz="1200" dirty="0">
              <a:solidFill>
                <a:schemeClr val="bg1"/>
              </a:solidFill>
              <a:latin typeface="Candara" panose="020E0502030303020204" pitchFamily="34" charset="0"/>
              <a:cs typeface="Poppins" panose="02000000000000000000" pitchFamily="2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1887200" y="427546"/>
            <a:ext cx="0" cy="1093684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-570921" y="1332047"/>
            <a:ext cx="10734301" cy="6700958"/>
            <a:chOff x="1081609" y="1332047"/>
            <a:chExt cx="10734301" cy="6700958"/>
          </a:xfrm>
        </p:grpSpPr>
        <p:sp>
          <p:nvSpPr>
            <p:cNvPr id="41" name="TextBox 40"/>
            <p:cNvSpPr txBox="1"/>
            <p:nvPr/>
          </p:nvSpPr>
          <p:spPr>
            <a:xfrm>
              <a:off x="1081609" y="1521230"/>
              <a:ext cx="3701667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00" b="1" spc="300" dirty="0">
                  <a:solidFill>
                    <a:schemeClr val="accent2"/>
                  </a:solidFill>
                  <a:latin typeface="Quicksand Medium" panose="00000600000000000000" pitchFamily="2" charset="0"/>
                  <a:cs typeface="Poppins SemiBold" panose="02000000000000000000" pitchFamily="2" charset="0"/>
                </a:rPr>
                <a:t>S</a:t>
              </a:r>
            </a:p>
          </p:txBody>
        </p:sp>
        <p:sp>
          <p:nvSpPr>
            <p:cNvPr id="2" name="Parallelogram 1"/>
            <p:cNvSpPr/>
            <p:nvPr/>
          </p:nvSpPr>
          <p:spPr>
            <a:xfrm rot="16200000" flipH="1">
              <a:off x="473726" y="4101506"/>
              <a:ext cx="5009560" cy="2034772"/>
            </a:xfrm>
            <a:prstGeom prst="parallelogram">
              <a:avLst>
                <a:gd name="adj" fmla="val 30414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18259" y="3370628"/>
              <a:ext cx="148670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risus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tellus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dignissim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eu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laoreet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non.</a:t>
              </a:r>
            </a:p>
          </p:txBody>
        </p:sp>
        <p:sp>
          <p:nvSpPr>
            <p:cNvPr id="42" name="Parallelogram 41"/>
            <p:cNvSpPr/>
            <p:nvPr/>
          </p:nvSpPr>
          <p:spPr>
            <a:xfrm rot="5400000">
              <a:off x="2908520" y="4626516"/>
              <a:ext cx="4778206" cy="2034772"/>
            </a:xfrm>
            <a:prstGeom prst="parallelogram">
              <a:avLst>
                <a:gd name="adj" fmla="val 29873"/>
              </a:avLst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557854" y="2247562"/>
              <a:ext cx="3701667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00" b="1" spc="300" dirty="0">
                  <a:solidFill>
                    <a:srgbClr val="00B0F0"/>
                  </a:solidFill>
                  <a:latin typeface="Quicksand Medium" panose="00000600000000000000" pitchFamily="2" charset="0"/>
                  <a:cs typeface="Poppins SemiBold" panose="02000000000000000000" pitchFamily="2" charset="0"/>
                </a:rPr>
                <a:t>W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367370" y="4955248"/>
              <a:ext cx="37016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spc="300" dirty="0">
                  <a:solidFill>
                    <a:schemeClr val="bg1"/>
                  </a:solidFill>
                  <a:latin typeface="Candara" panose="020E0502030303020204" pitchFamily="34" charset="0"/>
                  <a:cs typeface="Poppins SemiBold" panose="02000000000000000000" pitchFamily="2" charset="0"/>
                </a:rPr>
                <a:t>STRENGTHS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 rot="16200000">
              <a:off x="4207504" y="5572783"/>
              <a:ext cx="37016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spc="300" dirty="0">
                  <a:solidFill>
                    <a:schemeClr val="bg1"/>
                  </a:solidFill>
                  <a:latin typeface="Candara" panose="020E0502030303020204" pitchFamily="34" charset="0"/>
                  <a:cs typeface="Poppins SemiBold" panose="02000000000000000000" pitchFamily="2" charset="0"/>
                </a:rPr>
                <a:t>WEAKNESSES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92897" y="3959284"/>
              <a:ext cx="148670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risus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tellus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dignissim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eu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laoreet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non.</a:t>
              </a:r>
            </a:p>
          </p:txBody>
        </p:sp>
        <p:sp>
          <p:nvSpPr>
            <p:cNvPr id="46" name="Parallelogram 45"/>
            <p:cNvSpPr/>
            <p:nvPr/>
          </p:nvSpPr>
          <p:spPr>
            <a:xfrm rot="16200000" flipH="1">
              <a:off x="4859343" y="4137918"/>
              <a:ext cx="5531649" cy="2034772"/>
            </a:xfrm>
            <a:prstGeom prst="parallelogram">
              <a:avLst>
                <a:gd name="adj" fmla="val 30414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5014033" y="4730321"/>
              <a:ext cx="37016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spc="300" dirty="0">
                  <a:solidFill>
                    <a:schemeClr val="bg1"/>
                  </a:solidFill>
                  <a:latin typeface="Candara" panose="020E0502030303020204" pitchFamily="34" charset="0"/>
                  <a:cs typeface="Poppins SemiBold" panose="02000000000000000000" pitchFamily="2" charset="0"/>
                </a:rPr>
                <a:t>OPPORTUNITIES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753059" y="1332047"/>
              <a:ext cx="3701667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00" b="1" spc="300" dirty="0">
                  <a:solidFill>
                    <a:schemeClr val="accent4"/>
                  </a:solidFill>
                  <a:latin typeface="Quicksand Medium" panose="00000600000000000000" pitchFamily="2" charset="0"/>
                  <a:cs typeface="Poppins SemiBold" panose="02000000000000000000" pitchFamily="2" charset="0"/>
                </a:rPr>
                <a:t>O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126325" y="3133111"/>
              <a:ext cx="148670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risus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tellus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dignissim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eu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laoreet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non.</a:t>
              </a:r>
            </a:p>
          </p:txBody>
        </p:sp>
        <p:sp>
          <p:nvSpPr>
            <p:cNvPr id="51" name="Parallelogram 50"/>
            <p:cNvSpPr/>
            <p:nvPr/>
          </p:nvSpPr>
          <p:spPr>
            <a:xfrm rot="5400000">
              <a:off x="7508390" y="4047796"/>
              <a:ext cx="4778206" cy="2034772"/>
            </a:xfrm>
            <a:prstGeom prst="parallelogram">
              <a:avLst>
                <a:gd name="adj" fmla="val 29873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114243" y="1665677"/>
              <a:ext cx="3701667" cy="18774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600" b="1" spc="300" dirty="0">
                  <a:solidFill>
                    <a:srgbClr val="C00000"/>
                  </a:solidFill>
                  <a:latin typeface="Quicksand Medium" panose="00000600000000000000" pitchFamily="2" charset="0"/>
                  <a:cs typeface="Poppins SemiBold" panose="02000000000000000000" pitchFamily="2" charset="0"/>
                </a:rPr>
                <a:t>T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8807374" y="4994063"/>
              <a:ext cx="37016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000" spc="300" dirty="0">
                  <a:solidFill>
                    <a:schemeClr val="bg1"/>
                  </a:solidFill>
                  <a:latin typeface="Candara" panose="020E0502030303020204" pitchFamily="34" charset="0"/>
                  <a:cs typeface="Poppins SemiBold" panose="02000000000000000000" pitchFamily="2" charset="0"/>
                </a:rPr>
                <a:t>THREATS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8992767" y="3380564"/>
              <a:ext cx="1486709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Lorem ipsum dolor sit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amet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consectetur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adipiscing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elit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.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Pellentesque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risus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tellus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,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dignissim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eu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</a:t>
              </a:r>
              <a:r>
                <a:rPr lang="en-US" sz="1400" dirty="0" err="1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laoreet</a:t>
              </a:r>
              <a:r>
                <a:rPr lang="en-US" sz="1400" dirty="0">
                  <a:solidFill>
                    <a:schemeClr val="bg1"/>
                  </a:solidFill>
                  <a:latin typeface="Candara" panose="020E0502030303020204" pitchFamily="34" charset="0"/>
                  <a:cs typeface="Poppins" panose="02000000000000000000" pitchFamily="2" charset="0"/>
                </a:rPr>
                <a:t> non.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95207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159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 Light</vt:lpstr>
      <vt:lpstr>Quicksand Medium</vt:lpstr>
      <vt:lpstr>Candara</vt:lpstr>
      <vt:lpstr>Calibri</vt:lpstr>
      <vt:lpstr>Poppins</vt:lpstr>
      <vt:lpstr>Poppins SemiBold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WindySantoso</dc:creator>
  <cp:lastModifiedBy>Hamid Ali Anjum</cp:lastModifiedBy>
  <cp:revision>10</cp:revision>
  <dcterms:created xsi:type="dcterms:W3CDTF">2017-11-27T02:54:02Z</dcterms:created>
  <dcterms:modified xsi:type="dcterms:W3CDTF">2018-08-16T17:02:34Z</dcterms:modified>
</cp:coreProperties>
</file>