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0" r:id="rId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A697"/>
    <a:srgbClr val="F2F3FA"/>
    <a:srgbClr val="00CE9F"/>
    <a:srgbClr val="FAA99F"/>
    <a:srgbClr val="F581A1"/>
    <a:srgbClr val="3A8BF2"/>
    <a:srgbClr val="E9E8F7"/>
    <a:srgbClr val="FCB7B3"/>
    <a:srgbClr val="8E70F8"/>
    <a:srgbClr val="E7A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255"/>
    <p:restoredTop sz="90000"/>
  </p:normalViewPr>
  <p:slideViewPr>
    <p:cSldViewPr snapToGrid="0" snapToObjects="1">
      <p:cViewPr varScale="1">
        <p:scale>
          <a:sx n="96" d="100"/>
          <a:sy n="96" d="100"/>
        </p:scale>
        <p:origin x="2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E25D2-2C58-8647-9153-EF1C2B4A8C96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A0793-C4F3-DE4C-83DB-4C5E35D168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638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7B05-B5C2-1B45-80A0-938A76E675A9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47C8-D094-1641-ABB8-CDCB1BAFC2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7B05-B5C2-1B45-80A0-938A76E675A9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47C8-D094-1641-ABB8-CDCB1BAFC2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7B05-B5C2-1B45-80A0-938A76E675A9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47C8-D094-1641-ABB8-CDCB1BAFC2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7B05-B5C2-1B45-80A0-938A76E675A9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47C8-D094-1641-ABB8-CDCB1BAFC2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7B05-B5C2-1B45-80A0-938A76E675A9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47C8-D094-1641-ABB8-CDCB1BAFC2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7B05-B5C2-1B45-80A0-938A76E675A9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47C8-D094-1641-ABB8-CDCB1BAFC2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7B05-B5C2-1B45-80A0-938A76E675A9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47C8-D094-1641-ABB8-CDCB1BAFC2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7B05-B5C2-1B45-80A0-938A76E675A9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47C8-D094-1641-ABB8-CDCB1BAFC2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7B05-B5C2-1B45-80A0-938A76E675A9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47C8-D094-1641-ABB8-CDCB1BAFC2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7B05-B5C2-1B45-80A0-938A76E675A9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47C8-D094-1641-ABB8-CDCB1BAFC2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2019631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07B05-B5C2-1B45-80A0-938A76E675A9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47C8-D094-1641-ABB8-CDCB1BAFC2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07B05-B5C2-1B45-80A0-938A76E675A9}" type="datetimeFigureOut">
              <a:rPr lang="en-US" smtClean="0"/>
              <a:t>8/16/2018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D47C8-D094-1641-ABB8-CDCB1BAFC2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01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304567" y="244110"/>
            <a:ext cx="2534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SG" sz="2400" dirty="0">
                <a:latin typeface="ADAM.CG PRO" pitchFamily="50" charset="0"/>
                <a:ea typeface="Ubuntu Medium" charset="0"/>
                <a:cs typeface="Ubuntu Medium" charset="0"/>
              </a:rPr>
              <a:t>SWOT ANALYSIS</a:t>
            </a:r>
            <a:endParaRPr lang="en-US" sz="2400" dirty="0">
              <a:latin typeface="ADAM.CG PRO" pitchFamily="50" charset="0"/>
              <a:ea typeface="Ubuntu Medium" charset="0"/>
              <a:cs typeface="Ubuntu Medium" charset="0"/>
            </a:endParaRPr>
          </a:p>
        </p:txBody>
      </p:sp>
      <p:sp>
        <p:nvSpPr>
          <p:cNvPr id="62" name="Rectangle 61"/>
          <p:cNvSpPr/>
          <p:nvPr/>
        </p:nvSpPr>
        <p:spPr>
          <a:xfrm flipV="1">
            <a:off x="3278837" y="3702495"/>
            <a:ext cx="819381" cy="4943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/>
          <p:cNvSpPr/>
          <p:nvPr/>
        </p:nvSpPr>
        <p:spPr>
          <a:xfrm flipV="1">
            <a:off x="3278837" y="3781768"/>
            <a:ext cx="819381" cy="819381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 flipV="1">
            <a:off x="3029866" y="3531468"/>
            <a:ext cx="1317321" cy="2677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5400000" sx="84000" sy="84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Ubuntu" charset="0"/>
              <a:ea typeface="Ubuntu" charset="0"/>
              <a:cs typeface="Ubuntu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3278837" y="1138761"/>
            <a:ext cx="819381" cy="1408902"/>
            <a:chOff x="2667630" y="674173"/>
            <a:chExt cx="733031" cy="1260425"/>
          </a:xfrm>
          <a:solidFill>
            <a:srgbClr val="FFC000"/>
          </a:solidFill>
        </p:grpSpPr>
        <p:sp>
          <p:nvSpPr>
            <p:cNvPr id="100" name="Rectangle 99"/>
            <p:cNvSpPr/>
            <p:nvPr/>
          </p:nvSpPr>
          <p:spPr>
            <a:xfrm>
              <a:off x="2667630" y="1035873"/>
              <a:ext cx="733031" cy="89872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Oval 100"/>
            <p:cNvSpPr/>
            <p:nvPr/>
          </p:nvSpPr>
          <p:spPr>
            <a:xfrm>
              <a:off x="2667630" y="674173"/>
              <a:ext cx="733031" cy="73303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3029866" y="2326589"/>
            <a:ext cx="1317321" cy="2677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16200000" sx="84000" sy="84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512370" y="3939497"/>
            <a:ext cx="352314" cy="349978"/>
          </a:xfrm>
          <a:prstGeom prst="rect">
            <a:avLst/>
          </a:prstGeom>
          <a:noFill/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W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978961" y="2815425"/>
            <a:ext cx="1419133" cy="58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Ubuntu" charset="0"/>
                <a:ea typeface="Ubuntu" charset="0"/>
                <a:cs typeface="Ubuntu" charset="0"/>
              </a:rPr>
              <a:t>Sed ut perspiciatis unde omnis iste natus error sit voluptatem accusantium dolorem que laudantium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978157" y="2580512"/>
            <a:ext cx="1420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rgbClr val="FFC000"/>
                </a:solidFill>
                <a:latin typeface="Ubuntu" charset="0"/>
                <a:ea typeface="Ubuntu" charset="0"/>
                <a:cs typeface="Ubuntu" charset="0"/>
              </a:rPr>
              <a:t>WEAKNESSES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72977" y="1367716"/>
            <a:ext cx="631099" cy="631099"/>
          </a:xfrm>
          <a:prstGeom prst="rect">
            <a:avLst/>
          </a:prstGeom>
        </p:spPr>
      </p:pic>
      <p:sp>
        <p:nvSpPr>
          <p:cNvPr id="64" name="Rectangle 63"/>
          <p:cNvSpPr/>
          <p:nvPr/>
        </p:nvSpPr>
        <p:spPr>
          <a:xfrm flipV="1">
            <a:off x="5046589" y="3702494"/>
            <a:ext cx="819381" cy="494345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Oval 64"/>
          <p:cNvSpPr/>
          <p:nvPr/>
        </p:nvSpPr>
        <p:spPr>
          <a:xfrm flipV="1">
            <a:off x="5046589" y="3781767"/>
            <a:ext cx="819381" cy="819381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 flipV="1">
            <a:off x="4797619" y="3531468"/>
            <a:ext cx="1317321" cy="2677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5400000" sx="84000" sy="84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Ubuntu" charset="0"/>
              <a:ea typeface="Ubuntu" charset="0"/>
              <a:cs typeface="Ubuntu" charset="0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5046590" y="1138762"/>
            <a:ext cx="819381" cy="1408901"/>
            <a:chOff x="2667630" y="674173"/>
            <a:chExt cx="733031" cy="1260425"/>
          </a:xfrm>
          <a:solidFill>
            <a:schemeClr val="accent6"/>
          </a:solidFill>
        </p:grpSpPr>
        <p:sp>
          <p:nvSpPr>
            <p:cNvPr id="92" name="Rectangle 91"/>
            <p:cNvSpPr/>
            <p:nvPr/>
          </p:nvSpPr>
          <p:spPr>
            <a:xfrm>
              <a:off x="2667630" y="1035873"/>
              <a:ext cx="733031" cy="89872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3" name="Oval 92"/>
            <p:cNvSpPr/>
            <p:nvPr/>
          </p:nvSpPr>
          <p:spPr>
            <a:xfrm>
              <a:off x="2667630" y="674173"/>
              <a:ext cx="733031" cy="73303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7" name="Rectangle 46"/>
          <p:cNvSpPr/>
          <p:nvPr/>
        </p:nvSpPr>
        <p:spPr>
          <a:xfrm>
            <a:off x="4797619" y="2326589"/>
            <a:ext cx="1317321" cy="2677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16200000" sx="84000" sy="84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280122" y="3939497"/>
            <a:ext cx="352314" cy="349978"/>
          </a:xfrm>
          <a:prstGeom prst="rect">
            <a:avLst/>
          </a:prstGeom>
          <a:noFill/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O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746713" y="2815425"/>
            <a:ext cx="1419132" cy="584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Ubuntu" charset="0"/>
                <a:ea typeface="Ubuntu" charset="0"/>
                <a:cs typeface="Ubuntu" charset="0"/>
              </a:rPr>
              <a:t>Sed ut perspiciatis unde omnis iste natus error sit voluptatem accusantium dolorem que laudantium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746713" y="2580512"/>
            <a:ext cx="14191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accent6"/>
                </a:solidFill>
                <a:latin typeface="Ubuntu" charset="0"/>
                <a:ea typeface="Ubuntu" charset="0"/>
                <a:cs typeface="Ubuntu" charset="0"/>
              </a:rPr>
              <a:t>OPPORTUNITIES</a:t>
            </a: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729" y="1328391"/>
            <a:ext cx="631099" cy="631099"/>
          </a:xfrm>
          <a:prstGeom prst="rect">
            <a:avLst/>
          </a:prstGeom>
        </p:spPr>
      </p:pic>
      <p:sp>
        <p:nvSpPr>
          <p:cNvPr id="66" name="Rectangle 65"/>
          <p:cNvSpPr/>
          <p:nvPr/>
        </p:nvSpPr>
        <p:spPr>
          <a:xfrm flipV="1">
            <a:off x="1510281" y="3702495"/>
            <a:ext cx="819381" cy="494345"/>
          </a:xfrm>
          <a:prstGeom prst="rect">
            <a:avLst/>
          </a:prstGeom>
          <a:solidFill>
            <a:srgbClr val="0EA69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Oval 66"/>
          <p:cNvSpPr/>
          <p:nvPr/>
        </p:nvSpPr>
        <p:spPr>
          <a:xfrm flipV="1">
            <a:off x="1510281" y="3781768"/>
            <a:ext cx="819381" cy="819381"/>
          </a:xfrm>
          <a:prstGeom prst="ellipse">
            <a:avLst/>
          </a:prstGeom>
          <a:solidFill>
            <a:srgbClr val="0EA69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 flipV="1">
            <a:off x="1261310" y="3531468"/>
            <a:ext cx="1317321" cy="2677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5400000" sx="84000" sy="84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Ubuntu" charset="0"/>
              <a:ea typeface="Ubuntu" charset="0"/>
              <a:cs typeface="Ubuntu" charset="0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1510281" y="1138761"/>
            <a:ext cx="819381" cy="1408902"/>
            <a:chOff x="2667630" y="674173"/>
            <a:chExt cx="733031" cy="1260425"/>
          </a:xfrm>
          <a:solidFill>
            <a:srgbClr val="0EA697"/>
          </a:solidFill>
        </p:grpSpPr>
        <p:sp>
          <p:nvSpPr>
            <p:cNvPr id="84" name="Rectangle 83"/>
            <p:cNvSpPr/>
            <p:nvPr/>
          </p:nvSpPr>
          <p:spPr>
            <a:xfrm>
              <a:off x="2667630" y="1035873"/>
              <a:ext cx="733031" cy="89872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5" name="Oval 84"/>
            <p:cNvSpPr/>
            <p:nvPr/>
          </p:nvSpPr>
          <p:spPr>
            <a:xfrm>
              <a:off x="2667630" y="674173"/>
              <a:ext cx="733031" cy="733031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9" name="Rectangle 48"/>
          <p:cNvSpPr/>
          <p:nvPr/>
        </p:nvSpPr>
        <p:spPr>
          <a:xfrm>
            <a:off x="1261310" y="2326589"/>
            <a:ext cx="1317321" cy="2677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16200000" sx="84000" sy="84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743814" y="3939497"/>
            <a:ext cx="352314" cy="349978"/>
          </a:xfrm>
          <a:prstGeom prst="rect">
            <a:avLst/>
          </a:prstGeom>
          <a:noFill/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S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210405" y="2815425"/>
            <a:ext cx="1419133" cy="58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Ubuntu" charset="0"/>
                <a:ea typeface="Ubuntu" charset="0"/>
                <a:cs typeface="Ubuntu" charset="0"/>
              </a:rPr>
              <a:t>Sed ut perspiciatis unde omnis iste natus error sit voluptatem accusantium dolorem que laudantium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209601" y="2580512"/>
            <a:ext cx="1420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rgbClr val="0EA697"/>
                </a:solidFill>
                <a:latin typeface="Ubuntu" charset="0"/>
                <a:ea typeface="Ubuntu" charset="0"/>
                <a:cs typeface="Ubuntu" charset="0"/>
              </a:rPr>
              <a:t>STRENGTHS</a:t>
            </a: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421" y="1322678"/>
            <a:ext cx="631099" cy="631099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>
          <a:xfrm flipV="1">
            <a:off x="6814340" y="3702495"/>
            <a:ext cx="819381" cy="49434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/>
          <p:cNvSpPr/>
          <p:nvPr/>
        </p:nvSpPr>
        <p:spPr>
          <a:xfrm flipV="1">
            <a:off x="6814340" y="3781768"/>
            <a:ext cx="819381" cy="81938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 flipV="1">
            <a:off x="6565369" y="3531468"/>
            <a:ext cx="1317321" cy="2677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5400000" sx="84000" sy="84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Ubuntu" charset="0"/>
              <a:ea typeface="Ubuntu" charset="0"/>
              <a:cs typeface="Ubuntu" charset="0"/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6814340" y="1138761"/>
            <a:ext cx="819381" cy="1408902"/>
            <a:chOff x="2667630" y="674173"/>
            <a:chExt cx="733031" cy="1260425"/>
          </a:xfrm>
          <a:solidFill>
            <a:srgbClr val="FF0000"/>
          </a:solidFill>
        </p:grpSpPr>
        <p:sp>
          <p:nvSpPr>
            <p:cNvPr id="108" name="Rectangle 107"/>
            <p:cNvSpPr/>
            <p:nvPr/>
          </p:nvSpPr>
          <p:spPr>
            <a:xfrm>
              <a:off x="2667630" y="1035873"/>
              <a:ext cx="733031" cy="8987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Oval 108"/>
            <p:cNvSpPr/>
            <p:nvPr/>
          </p:nvSpPr>
          <p:spPr>
            <a:xfrm>
              <a:off x="2667630" y="674173"/>
              <a:ext cx="733031" cy="73303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Rectangle 4"/>
          <p:cNvSpPr/>
          <p:nvPr/>
        </p:nvSpPr>
        <p:spPr>
          <a:xfrm>
            <a:off x="6565369" y="2326589"/>
            <a:ext cx="1317321" cy="2677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50800" dir="16200000" sx="84000" sy="84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Ubuntu" charset="0"/>
              <a:ea typeface="Ubuntu" charset="0"/>
              <a:cs typeface="Ubuntu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047873" y="3939497"/>
            <a:ext cx="352314" cy="349978"/>
          </a:xfrm>
          <a:prstGeom prst="rect">
            <a:avLst/>
          </a:prstGeom>
          <a:noFill/>
          <a:effectLst/>
        </p:spPr>
        <p:txBody>
          <a:bodyPr wrap="none" rtlCol="0" anchor="ctr">
            <a:no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6514464" y="2815425"/>
            <a:ext cx="1419133" cy="58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Ubuntu" charset="0"/>
                <a:ea typeface="Ubuntu" charset="0"/>
                <a:cs typeface="Ubuntu" charset="0"/>
              </a:rPr>
              <a:t>Sed ut perspiciatis unde omnis iste natus error sit voluptatem accusantium dolorem que laudantium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6513660" y="2580512"/>
            <a:ext cx="1420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rgbClr val="FF0000"/>
                </a:solidFill>
                <a:latin typeface="Ubuntu" charset="0"/>
                <a:ea typeface="Ubuntu" charset="0"/>
                <a:cs typeface="Ubuntu" charset="0"/>
              </a:rPr>
              <a:t>THREATS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349" y="1291022"/>
            <a:ext cx="591362" cy="59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146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</TotalTime>
  <Words>66</Words>
  <Application>Microsoft Office PowerPoint</Application>
  <PresentationFormat>On-screen Show (16:9)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ADAM.CG PRO</vt:lpstr>
      <vt:lpstr>Arial</vt:lpstr>
      <vt:lpstr>Calibri</vt:lpstr>
      <vt:lpstr>Calibri Light</vt:lpstr>
      <vt:lpstr>Ubuntu</vt:lpstr>
      <vt:lpstr>Ubuntu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Hamid Ali Anjum</cp:lastModifiedBy>
  <cp:revision>22</cp:revision>
  <cp:lastPrinted>2017-11-18T17:31:12Z</cp:lastPrinted>
  <dcterms:created xsi:type="dcterms:W3CDTF">2017-11-18T13:20:23Z</dcterms:created>
  <dcterms:modified xsi:type="dcterms:W3CDTF">2018-08-16T17:39:35Z</dcterms:modified>
</cp:coreProperties>
</file>