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sldIdLst>
    <p:sldId id="264" r:id="rId2"/>
    <p:sldId id="257" r:id="rId3"/>
    <p:sldId id="265" r:id="rId4"/>
    <p:sldId id="263" r:id="rId5"/>
    <p:sldId id="259" r:id="rId6"/>
    <p:sldId id="266" r:id="rId7"/>
  </p:sldIdLst>
  <p:sldSz cx="6858000" cy="9906000" type="A4"/>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Times" panose="02020603050405020304" pitchFamily="18"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3120">
          <p15:clr>
            <a:srgbClr val="A4A3A4"/>
          </p15:clr>
        </p15:guide>
        <p15:guide id="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1C1C"/>
    <a:srgbClr val="CFC6AD"/>
    <a:srgbClr val="E6E6E6"/>
    <a:srgbClr val="ECCFB5"/>
    <a:srgbClr val="FF6666"/>
    <a:srgbClr val="4C4C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8" autoAdjust="0"/>
    <p:restoredTop sz="94693" autoAdjust="0"/>
  </p:normalViewPr>
  <p:slideViewPr>
    <p:cSldViewPr>
      <p:cViewPr varScale="1">
        <p:scale>
          <a:sx n="58" d="100"/>
          <a:sy n="58" d="100"/>
        </p:scale>
        <p:origin x="-1824" y="-90"/>
      </p:cViewPr>
      <p:guideLst>
        <p:guide orient="horz" pos="3120"/>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smtClean="0">
                <a:latin typeface="Arial" panose="020B0604020202020204" pitchFamily="34" charset="0"/>
              </a:defRPr>
            </a:lvl1pPr>
          </a:lstStyle>
          <a:p>
            <a:pPr>
              <a:defRPr/>
            </a:pPr>
            <a:endParaRPr lang="en-GB"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smtClean="0">
                <a:latin typeface="Arial" panose="020B0604020202020204" pitchFamily="34" charset="0"/>
              </a:defRPr>
            </a:lvl1pPr>
          </a:lstStyle>
          <a:p>
            <a:pPr>
              <a:defRPr/>
            </a:pPr>
            <a:endParaRPr lang="en-GB" altLang="en-US"/>
          </a:p>
        </p:txBody>
      </p:sp>
      <p:sp>
        <p:nvSpPr>
          <p:cNvPr id="2052" name="Rectangle 4"/>
          <p:cNvSpPr>
            <a:spLocks noRot="1" noChangeArrowheads="1" noTextEdit="1"/>
          </p:cNvSpPr>
          <p:nvPr>
            <p:ph type="sldImg" idx="2"/>
          </p:nvPr>
        </p:nvSpPr>
        <p:spPr bwMode="auto">
          <a:xfrm>
            <a:off x="2241550" y="685800"/>
            <a:ext cx="2374900" cy="342900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ltLang="en-US" noProof="0" smtClean="0"/>
              <a:t>Click to edit Master text styles</a:t>
            </a:r>
          </a:p>
          <a:p>
            <a:pPr lvl="1"/>
            <a:r>
              <a:rPr lang="en-GB" altLang="en-US" noProof="0" smtClean="0"/>
              <a:t>Second level</a:t>
            </a:r>
          </a:p>
          <a:p>
            <a:pPr lvl="2"/>
            <a:r>
              <a:rPr lang="en-GB" altLang="en-US" noProof="0" smtClean="0"/>
              <a:t>Third level</a:t>
            </a:r>
          </a:p>
          <a:p>
            <a:pPr lvl="3"/>
            <a:r>
              <a:rPr lang="en-GB" altLang="en-US" noProof="0" smtClean="0"/>
              <a:t>Fourth level</a:t>
            </a:r>
          </a:p>
          <a:p>
            <a:pPr lvl="4"/>
            <a:r>
              <a:rPr lang="en-GB" altLang="en-US" noProof="0" smtClean="0"/>
              <a:t>Fifth level</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smtClean="0">
                <a:latin typeface="Arial" panose="020B0604020202020204" pitchFamily="34" charset="0"/>
              </a:defRPr>
            </a:lvl1pPr>
          </a:lstStyle>
          <a:p>
            <a:pPr>
              <a:defRPr/>
            </a:pPr>
            <a:endParaRPr lang="en-GB" altLang="en-US"/>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smtClean="0">
                <a:latin typeface="Arial" panose="020B0604020202020204" pitchFamily="34" charset="0"/>
              </a:defRPr>
            </a:lvl1pPr>
          </a:lstStyle>
          <a:p>
            <a:pPr>
              <a:defRPr/>
            </a:pPr>
            <a:fld id="{EE36F0C9-AEA4-48A3-B955-8D4606DAE117}" type="slidenum">
              <a:rPr lang="en-GB" altLang="en-US"/>
              <a:pPr>
                <a:defRPr/>
              </a:pPr>
              <a:t>‹#›</a:t>
            </a:fld>
            <a:endParaRPr lang="en-GB" altLang="en-US"/>
          </a:p>
        </p:txBody>
      </p:sp>
    </p:spTree>
    <p:extLst>
      <p:ext uri="{BB962C8B-B14F-4D97-AF65-F5344CB8AC3E}">
        <p14:creationId xmlns:p14="http://schemas.microsoft.com/office/powerpoint/2010/main" val="6953279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108EFF3B-CE40-40C9-9534-7BA64C55E374}" type="slidenum">
              <a:rPr lang="en-GB" altLang="en-US" sz="1200">
                <a:latin typeface="Arial" panose="020B0604020202020204" pitchFamily="34" charset="0"/>
              </a:rPr>
              <a:pPr/>
              <a:t>1</a:t>
            </a:fld>
            <a:endParaRPr lang="en-GB" altLang="en-US" sz="1200">
              <a:latin typeface="Arial" panose="020B0604020202020204" pitchFamily="34" charset="0"/>
            </a:endParaRPr>
          </a:p>
        </p:txBody>
      </p:sp>
      <p:sp>
        <p:nvSpPr>
          <p:cNvPr id="4099" name="Rectangle 2"/>
          <p:cNvSpPr>
            <a:spLocks noRot="1" noChangeArrowheads="1" noTextEdit="1"/>
          </p:cNvSpPr>
          <p:nvPr>
            <p:ph type="sldImg"/>
          </p:nvPr>
        </p:nvSpPr>
        <p:spPr>
          <a:ln/>
        </p:spPr>
      </p:sp>
      <p:sp>
        <p:nvSpPr>
          <p:cNvPr id="410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4474961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997A99E3-2C59-4768-8151-047B85E7AA5D}" type="slidenum">
              <a:rPr lang="en-GB" altLang="en-US" sz="1200">
                <a:latin typeface="Arial" panose="020B0604020202020204" pitchFamily="34" charset="0"/>
              </a:rPr>
              <a:pPr/>
              <a:t>2</a:t>
            </a:fld>
            <a:endParaRPr lang="en-GB" altLang="en-US" sz="1200">
              <a:latin typeface="Arial" panose="020B0604020202020204" pitchFamily="34" charset="0"/>
            </a:endParaRPr>
          </a:p>
        </p:txBody>
      </p:sp>
      <p:sp>
        <p:nvSpPr>
          <p:cNvPr id="6147" name="Rectangle 2"/>
          <p:cNvSpPr>
            <a:spLocks noRot="1" noChangeArrowheads="1" noTextEdit="1"/>
          </p:cNvSpPr>
          <p:nvPr>
            <p:ph type="sldImg"/>
          </p:nvPr>
        </p:nvSpPr>
        <p:spPr>
          <a:ln/>
        </p:spPr>
      </p:sp>
      <p:sp>
        <p:nvSpPr>
          <p:cNvPr id="6148"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8599208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F814EF5-2F84-4C5B-8E13-DBB9C9B3446C}" type="slidenum">
              <a:rPr lang="en-GB" altLang="en-US" sz="1200">
                <a:latin typeface="Arial" panose="020B0604020202020204" pitchFamily="34" charset="0"/>
              </a:rPr>
              <a:pPr/>
              <a:t>3</a:t>
            </a:fld>
            <a:endParaRPr lang="en-GB" altLang="en-US" sz="1200">
              <a:latin typeface="Arial" panose="020B0604020202020204" pitchFamily="34" charset="0"/>
            </a:endParaRPr>
          </a:p>
        </p:txBody>
      </p:sp>
      <p:sp>
        <p:nvSpPr>
          <p:cNvPr id="8195" name="Rectangle 2"/>
          <p:cNvSpPr>
            <a:spLocks noRot="1" noChangeArrowheads="1" noTextEdit="1"/>
          </p:cNvSpPr>
          <p:nvPr>
            <p:ph type="sldImg"/>
          </p:nvPr>
        </p:nvSpPr>
        <p:spPr>
          <a:ln/>
        </p:spPr>
      </p:sp>
      <p:sp>
        <p:nvSpPr>
          <p:cNvPr id="8196"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4001917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CA8C2861-4DF5-43A1-B268-4799B2B6609E}" type="slidenum">
              <a:rPr lang="en-GB" altLang="en-US" sz="1200">
                <a:latin typeface="Arial" panose="020B0604020202020204" pitchFamily="34" charset="0"/>
              </a:rPr>
              <a:pPr/>
              <a:t>4</a:t>
            </a:fld>
            <a:endParaRPr lang="en-GB" altLang="en-US" sz="1200">
              <a:latin typeface="Arial" panose="020B0604020202020204" pitchFamily="34" charset="0"/>
            </a:endParaRPr>
          </a:p>
        </p:txBody>
      </p:sp>
      <p:sp>
        <p:nvSpPr>
          <p:cNvPr id="10243" name="Rectangle 2"/>
          <p:cNvSpPr>
            <a:spLocks noRot="1" noChangeArrowheads="1" noTextEdit="1"/>
          </p:cNvSpPr>
          <p:nvPr>
            <p:ph type="sldImg"/>
          </p:nvPr>
        </p:nvSpPr>
        <p:spPr>
          <a:ln/>
        </p:spPr>
      </p:sp>
      <p:sp>
        <p:nvSpPr>
          <p:cNvPr id="10244"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3174678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54684DD1-2BF1-4AB8-A040-03048BB71A20}" type="slidenum">
              <a:rPr lang="en-GB" altLang="en-US" sz="1200">
                <a:latin typeface="Arial" panose="020B0604020202020204" pitchFamily="34" charset="0"/>
              </a:rPr>
              <a:pPr/>
              <a:t>5</a:t>
            </a:fld>
            <a:endParaRPr lang="en-GB" altLang="en-US" sz="1200">
              <a:latin typeface="Arial" panose="020B0604020202020204" pitchFamily="34" charset="0"/>
            </a:endParaRPr>
          </a:p>
        </p:txBody>
      </p:sp>
      <p:sp>
        <p:nvSpPr>
          <p:cNvPr id="12291" name="Rectangle 2"/>
          <p:cNvSpPr>
            <a:spLocks noRot="1" noChangeArrowheads="1" noTextEdit="1"/>
          </p:cNvSpPr>
          <p:nvPr>
            <p:ph type="sldImg"/>
          </p:nvPr>
        </p:nvSpPr>
        <p:spPr>
          <a:ln/>
        </p:spPr>
      </p:sp>
      <p:sp>
        <p:nvSpPr>
          <p:cNvPr id="12292"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9958207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fld id="{86C91747-EC8D-4B8E-843F-651B7AF6444F}" type="slidenum">
              <a:rPr lang="en-GB" altLang="en-US" sz="1200">
                <a:latin typeface="Arial" panose="020B0604020202020204" pitchFamily="34" charset="0"/>
              </a:rPr>
              <a:pPr/>
              <a:t>6</a:t>
            </a:fld>
            <a:endParaRPr lang="en-GB" altLang="en-US" sz="1200">
              <a:latin typeface="Arial" panose="020B0604020202020204" pitchFamily="34" charset="0"/>
            </a:endParaRPr>
          </a:p>
        </p:txBody>
      </p:sp>
      <p:sp>
        <p:nvSpPr>
          <p:cNvPr id="14339" name="Rectangle 2"/>
          <p:cNvSpPr>
            <a:spLocks noRot="1" noChangeArrowheads="1" noTextEdit="1"/>
          </p:cNvSpPr>
          <p:nvPr>
            <p:ph type="sldImg"/>
          </p:nvPr>
        </p:nvSpPr>
        <p:spPr>
          <a:ln/>
        </p:spPr>
      </p:sp>
      <p:sp>
        <p:nvSpPr>
          <p:cNvPr id="14340" name="Rectangle 3"/>
          <p:cNvSpPr>
            <a:spLocks noGrp="1" noChangeArrowheads="1"/>
          </p:cNvSpPr>
          <p:nvPr>
            <p:ph type="body" idx="1"/>
          </p:nvPr>
        </p:nvSpPr>
        <p:spPr>
          <a:noFill/>
        </p:spPr>
        <p:txBody>
          <a:bodyPr/>
          <a:lstStyle/>
          <a:p>
            <a:pPr eaLnBrk="1" hangingPunct="1"/>
            <a:endParaRPr lang="en-GB" altLang="en-US" smtClean="0"/>
          </a:p>
        </p:txBody>
      </p:sp>
    </p:spTree>
    <p:extLst>
      <p:ext uri="{BB962C8B-B14F-4D97-AF65-F5344CB8AC3E}">
        <p14:creationId xmlns:p14="http://schemas.microsoft.com/office/powerpoint/2010/main" val="1045753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57250" y="1620838"/>
            <a:ext cx="5143500" cy="3449637"/>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857250" y="5202238"/>
            <a:ext cx="5143500" cy="23923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97CED1C5-5735-4013-96CD-AD1158A92141}" type="slidenum">
              <a:rPr lang="en-US" altLang="en-US"/>
              <a:pPr>
                <a:defRPr/>
              </a:pPr>
              <a:t>‹#›</a:t>
            </a:fld>
            <a:endParaRPr lang="en-US" altLang="en-US"/>
          </a:p>
        </p:txBody>
      </p:sp>
    </p:spTree>
    <p:extLst>
      <p:ext uri="{BB962C8B-B14F-4D97-AF65-F5344CB8AC3E}">
        <p14:creationId xmlns:p14="http://schemas.microsoft.com/office/powerpoint/2010/main" val="29905510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B2EDB0E7-B140-4244-BFA2-D3E14D071779}" type="slidenum">
              <a:rPr lang="en-US" altLang="en-US"/>
              <a:pPr>
                <a:defRPr/>
              </a:pPr>
              <a:t>‹#›</a:t>
            </a:fld>
            <a:endParaRPr lang="en-US" altLang="en-US"/>
          </a:p>
        </p:txBody>
      </p:sp>
    </p:spTree>
    <p:extLst>
      <p:ext uri="{BB962C8B-B14F-4D97-AF65-F5344CB8AC3E}">
        <p14:creationId xmlns:p14="http://schemas.microsoft.com/office/powerpoint/2010/main" val="32945817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886325" y="881063"/>
            <a:ext cx="1457325" cy="7924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14350" y="881063"/>
            <a:ext cx="4219575" cy="7924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8BB47424-420D-486F-842D-258769B24E9A}" type="slidenum">
              <a:rPr lang="en-US" altLang="en-US"/>
              <a:pPr>
                <a:defRPr/>
              </a:pPr>
              <a:t>‹#›</a:t>
            </a:fld>
            <a:endParaRPr lang="en-US" altLang="en-US"/>
          </a:p>
        </p:txBody>
      </p:sp>
    </p:spTree>
    <p:extLst>
      <p:ext uri="{BB962C8B-B14F-4D97-AF65-F5344CB8AC3E}">
        <p14:creationId xmlns:p14="http://schemas.microsoft.com/office/powerpoint/2010/main" val="404808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25AFB7F9-FEF4-448D-BE6D-63E13409FF8F}" type="slidenum">
              <a:rPr lang="en-US" altLang="en-US"/>
              <a:pPr>
                <a:defRPr/>
              </a:pPr>
              <a:t>‹#›</a:t>
            </a:fld>
            <a:endParaRPr lang="en-US" altLang="en-US"/>
          </a:p>
        </p:txBody>
      </p:sp>
    </p:spTree>
    <p:extLst>
      <p:ext uri="{BB962C8B-B14F-4D97-AF65-F5344CB8AC3E}">
        <p14:creationId xmlns:p14="http://schemas.microsoft.com/office/powerpoint/2010/main" val="27366805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8313" y="2470150"/>
            <a:ext cx="5915025" cy="4119563"/>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468313" y="6629400"/>
            <a:ext cx="5915025" cy="2166938"/>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pPr>
              <a:defRPr/>
            </a:pPr>
            <a:fld id="{D6D7E5B6-B6DF-42E3-B61D-34057ABAFDB8}" type="slidenum">
              <a:rPr lang="en-US" altLang="en-US"/>
              <a:pPr>
                <a:defRPr/>
              </a:pPr>
              <a:t>‹#›</a:t>
            </a:fld>
            <a:endParaRPr lang="en-US" altLang="en-US"/>
          </a:p>
        </p:txBody>
      </p:sp>
    </p:spTree>
    <p:extLst>
      <p:ext uri="{BB962C8B-B14F-4D97-AF65-F5344CB8AC3E}">
        <p14:creationId xmlns:p14="http://schemas.microsoft.com/office/powerpoint/2010/main" val="2705814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14350" y="2862263"/>
            <a:ext cx="283845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505200" y="2862263"/>
            <a:ext cx="2838450" cy="5943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2AAD10E2-6D59-42D2-8F67-B026ADBECFB0}" type="slidenum">
              <a:rPr lang="en-US" altLang="en-US"/>
              <a:pPr>
                <a:defRPr/>
              </a:pPr>
              <a:t>‹#›</a:t>
            </a:fld>
            <a:endParaRPr lang="en-US" altLang="en-US"/>
          </a:p>
        </p:txBody>
      </p:sp>
    </p:spTree>
    <p:extLst>
      <p:ext uri="{BB962C8B-B14F-4D97-AF65-F5344CB8AC3E}">
        <p14:creationId xmlns:p14="http://schemas.microsoft.com/office/powerpoint/2010/main" val="9333735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3075" y="527050"/>
            <a:ext cx="5915025" cy="1914525"/>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473075" y="2428875"/>
            <a:ext cx="2900363"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73075" y="3617913"/>
            <a:ext cx="2900363" cy="5322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71863" y="2428875"/>
            <a:ext cx="2916237" cy="11890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71863" y="3617913"/>
            <a:ext cx="2916237" cy="53228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pPr>
              <a:defRPr/>
            </a:pPr>
            <a:fld id="{56E16E78-D5D0-4E44-9A0B-D996CF4FB355}" type="slidenum">
              <a:rPr lang="en-US" altLang="en-US"/>
              <a:pPr>
                <a:defRPr/>
              </a:pPr>
              <a:t>‹#›</a:t>
            </a:fld>
            <a:endParaRPr lang="en-US" altLang="en-US"/>
          </a:p>
        </p:txBody>
      </p:sp>
    </p:spTree>
    <p:extLst>
      <p:ext uri="{BB962C8B-B14F-4D97-AF65-F5344CB8AC3E}">
        <p14:creationId xmlns:p14="http://schemas.microsoft.com/office/powerpoint/2010/main" val="752072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pPr>
              <a:defRPr/>
            </a:pPr>
            <a:fld id="{164FDF18-C994-4F65-AE41-CF45D5E53E3E}" type="slidenum">
              <a:rPr lang="en-US" altLang="en-US"/>
              <a:pPr>
                <a:defRPr/>
              </a:pPr>
              <a:t>‹#›</a:t>
            </a:fld>
            <a:endParaRPr lang="en-US" altLang="en-US"/>
          </a:p>
        </p:txBody>
      </p:sp>
    </p:spTree>
    <p:extLst>
      <p:ext uri="{BB962C8B-B14F-4D97-AF65-F5344CB8AC3E}">
        <p14:creationId xmlns:p14="http://schemas.microsoft.com/office/powerpoint/2010/main" val="2390475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pPr>
              <a:defRPr/>
            </a:pPr>
            <a:fld id="{2975FA03-CC9C-46E1-BC10-859F8875E289}" type="slidenum">
              <a:rPr lang="en-US" altLang="en-US"/>
              <a:pPr>
                <a:defRPr/>
              </a:pPr>
              <a:t>‹#›</a:t>
            </a:fld>
            <a:endParaRPr lang="en-US" altLang="en-US"/>
          </a:p>
        </p:txBody>
      </p:sp>
    </p:spTree>
    <p:extLst>
      <p:ext uri="{BB962C8B-B14F-4D97-AF65-F5344CB8AC3E}">
        <p14:creationId xmlns:p14="http://schemas.microsoft.com/office/powerpoint/2010/main" val="35351775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075" y="660400"/>
            <a:ext cx="2211388" cy="23114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2916238" y="1425575"/>
            <a:ext cx="3471862" cy="7040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448393B1-8AF6-41F0-879F-F55AEAB1CB41}" type="slidenum">
              <a:rPr lang="en-US" altLang="en-US"/>
              <a:pPr>
                <a:defRPr/>
              </a:pPr>
              <a:t>‹#›</a:t>
            </a:fld>
            <a:endParaRPr lang="en-US" altLang="en-US"/>
          </a:p>
        </p:txBody>
      </p:sp>
    </p:spTree>
    <p:extLst>
      <p:ext uri="{BB962C8B-B14F-4D97-AF65-F5344CB8AC3E}">
        <p14:creationId xmlns:p14="http://schemas.microsoft.com/office/powerpoint/2010/main" val="1123072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075" y="660400"/>
            <a:ext cx="2211388" cy="23114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2916238" y="1425575"/>
            <a:ext cx="3471862" cy="704056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473075" y="2971800"/>
            <a:ext cx="2211388" cy="550545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9CF61B9B-CECD-4183-A73B-17BB443D4BBD}" type="slidenum">
              <a:rPr lang="en-US" altLang="en-US"/>
              <a:pPr>
                <a:defRPr/>
              </a:pPr>
              <a:t>‹#›</a:t>
            </a:fld>
            <a:endParaRPr lang="en-US" altLang="en-US"/>
          </a:p>
        </p:txBody>
      </p:sp>
    </p:spTree>
    <p:extLst>
      <p:ext uri="{BB962C8B-B14F-4D97-AF65-F5344CB8AC3E}">
        <p14:creationId xmlns:p14="http://schemas.microsoft.com/office/powerpoint/2010/main" val="330423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881063"/>
            <a:ext cx="5829300" cy="1651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Rectangle 3"/>
          <p:cNvSpPr>
            <a:spLocks noGrp="1" noChangeArrowheads="1"/>
          </p:cNvSpPr>
          <p:nvPr>
            <p:ph type="body" idx="1"/>
          </p:nvPr>
        </p:nvSpPr>
        <p:spPr bwMode="auto">
          <a:xfrm>
            <a:off x="514350" y="2862263"/>
            <a:ext cx="5829300" cy="5943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8" name="Rectangle 4"/>
          <p:cNvSpPr>
            <a:spLocks noGrp="1" noChangeArrowheads="1"/>
          </p:cNvSpPr>
          <p:nvPr>
            <p:ph type="dt" sz="half" idx="2"/>
          </p:nvPr>
        </p:nvSpPr>
        <p:spPr bwMode="auto">
          <a:xfrm>
            <a:off x="514350" y="9024938"/>
            <a:ext cx="1428750" cy="66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400" smtClean="0">
                <a:latin typeface="+mn-lt"/>
              </a:defRPr>
            </a:lvl1pPr>
          </a:lstStyle>
          <a:p>
            <a:pPr>
              <a:defRPr/>
            </a:pPr>
            <a:endParaRPr lang="en-US" altLang="en-US"/>
          </a:p>
        </p:txBody>
      </p:sp>
      <p:sp>
        <p:nvSpPr>
          <p:cNvPr id="1029" name="Rectangle 5"/>
          <p:cNvSpPr>
            <a:spLocks noGrp="1" noChangeArrowheads="1"/>
          </p:cNvSpPr>
          <p:nvPr>
            <p:ph type="ftr" sz="quarter" idx="3"/>
          </p:nvPr>
        </p:nvSpPr>
        <p:spPr bwMode="auto">
          <a:xfrm>
            <a:off x="2343150" y="9024938"/>
            <a:ext cx="2171700" cy="66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ctr">
              <a:defRPr sz="1400" smtClean="0">
                <a:latin typeface="+mn-lt"/>
              </a:defRPr>
            </a:lvl1pPr>
          </a:lstStyle>
          <a:p>
            <a:pPr>
              <a:defRPr/>
            </a:pPr>
            <a:endParaRPr lang="en-US" altLang="en-US"/>
          </a:p>
        </p:txBody>
      </p:sp>
      <p:sp>
        <p:nvSpPr>
          <p:cNvPr id="1030" name="Rectangle 6"/>
          <p:cNvSpPr>
            <a:spLocks noGrp="1" noChangeArrowheads="1"/>
          </p:cNvSpPr>
          <p:nvPr>
            <p:ph type="sldNum" sz="quarter" idx="4"/>
          </p:nvPr>
        </p:nvSpPr>
        <p:spPr bwMode="auto">
          <a:xfrm>
            <a:off x="4914900" y="9024938"/>
            <a:ext cx="1428750" cy="660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sz="1400" smtClean="0">
                <a:latin typeface="+mn-lt"/>
              </a:defRPr>
            </a:lvl1pPr>
          </a:lstStyle>
          <a:p>
            <a:pPr>
              <a:defRPr/>
            </a:pPr>
            <a:fld id="{F036CDF5-D99E-4DDE-B4FD-691F832F3501}"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2pPr>
      <a:lvl3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3pPr>
      <a:lvl4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4pPr>
      <a:lvl5pPr algn="ctr" rtl="0" eaLnBrk="0" fontAlgn="base" hangingPunct="0">
        <a:spcBef>
          <a:spcPct val="0"/>
        </a:spcBef>
        <a:spcAft>
          <a:spcPct val="0"/>
        </a:spcAft>
        <a:defRPr sz="4400">
          <a:solidFill>
            <a:schemeClr val="tx2"/>
          </a:solidFill>
          <a:latin typeface="Arial" panose="020B0604020202020204" pitchFamily="34" charset="0"/>
          <a:ea typeface="MS PGothic" panose="020B0600070205080204" pitchFamily="34" charset="-128"/>
        </a:defRPr>
      </a:lvl5pPr>
      <a:lvl6pPr marL="4572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6pPr>
      <a:lvl7pPr marL="9144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7pPr>
      <a:lvl8pPr marL="13716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8pPr>
      <a:lvl9pPr marL="1828800" algn="ctr" rtl="0" fontAlgn="base">
        <a:spcBef>
          <a:spcPct val="0"/>
        </a:spcBef>
        <a:spcAft>
          <a:spcPct val="0"/>
        </a:spcAft>
        <a:defRPr sz="4400">
          <a:solidFill>
            <a:schemeClr val="tx2"/>
          </a:solidFill>
          <a:latin typeface="Arial" panose="020B0604020202020204" pitchFamily="34" charset="0"/>
          <a:ea typeface="MS PGothic" panose="020B0600070205080204" pitchFamily="34" charset="-128"/>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hyperlink" Target="http://www.presentationmagazine.com/"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5" descr="newspaper-portrait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59588"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 Box 3"/>
          <p:cNvSpPr txBox="1">
            <a:spLocks noChangeArrowheads="1"/>
          </p:cNvSpPr>
          <p:nvPr/>
        </p:nvSpPr>
        <p:spPr bwMode="auto">
          <a:xfrm>
            <a:off x="476250" y="1882775"/>
            <a:ext cx="6003925" cy="549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000" b="1">
                <a:solidFill>
                  <a:srgbClr val="4C4C4C"/>
                </a:solidFill>
                <a:latin typeface="Arial" panose="020B0604020202020204" pitchFamily="34" charset="0"/>
              </a:rPr>
              <a:t>INSERT YOUR HEADLINE HERE</a:t>
            </a:r>
            <a:endParaRPr lang="en-US" altLang="en-US" sz="3000" b="1">
              <a:latin typeface="Arial" panose="020B0604020202020204" pitchFamily="34" charset="0"/>
            </a:endParaRPr>
          </a:p>
        </p:txBody>
      </p:sp>
      <p:sp>
        <p:nvSpPr>
          <p:cNvPr id="3076" name="Text Box 5"/>
          <p:cNvSpPr txBox="1">
            <a:spLocks noChangeArrowheads="1"/>
          </p:cNvSpPr>
          <p:nvPr/>
        </p:nvSpPr>
        <p:spPr bwMode="auto">
          <a:xfrm>
            <a:off x="3492500" y="2647950"/>
            <a:ext cx="1428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3077" name="Text Box 6"/>
          <p:cNvSpPr txBox="1">
            <a:spLocks noChangeArrowheads="1"/>
          </p:cNvSpPr>
          <p:nvPr/>
        </p:nvSpPr>
        <p:spPr bwMode="auto">
          <a:xfrm>
            <a:off x="3417888" y="2505075"/>
            <a:ext cx="1600200" cy="67579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b="1">
                <a:solidFill>
                  <a:srgbClr val="FF6666"/>
                </a:solidFill>
                <a:latin typeface="Arial" panose="020B0604020202020204" pitchFamily="34" charset="0"/>
              </a:rPr>
              <a:t>Lorem Ipsum</a:t>
            </a:r>
            <a:r>
              <a:rPr lang="en-US" altLang="en-US" sz="1200">
                <a:solidFill>
                  <a:srgbClr val="4C4C4C"/>
                </a:solidFill>
                <a:latin typeface="Arial" panose="020B0604020202020204" pitchFamily="34" charset="0"/>
              </a:rPr>
              <a:t> 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a:t>
            </a:r>
          </a:p>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a:t>
            </a:r>
          </a:p>
          <a:p>
            <a:pPr>
              <a:spcBef>
                <a:spcPct val="50000"/>
              </a:spcBef>
            </a:pPr>
            <a:endParaRPr lang="en-US" altLang="en-US" sz="1200">
              <a:solidFill>
                <a:srgbClr val="4C4C4C"/>
              </a:solidFill>
              <a:latin typeface="Arial" panose="020B0604020202020204" pitchFamily="34" charset="0"/>
            </a:endParaRPr>
          </a:p>
          <a:p>
            <a:r>
              <a:rPr lang="en-US" altLang="en-US" sz="1200">
                <a:solidFill>
                  <a:srgbClr val="4C4C4C"/>
                </a:solidFill>
              </a:rPr>
              <a:t>Ea pro natum invidunt repudiandae, his et facilisis vituperatoribus. Mei eu ubique altera senserit, consul eripuit accusata has ne. </a:t>
            </a:r>
          </a:p>
          <a:p>
            <a:r>
              <a:rPr lang="en-US" altLang="en-US" sz="1200">
                <a:solidFill>
                  <a:srgbClr val="4C4C4C"/>
                </a:solidFill>
              </a:rPr>
              <a:t>In libris graecis appetere mea. </a:t>
            </a:r>
            <a:endParaRPr lang="en-US" altLang="en-US" sz="1200">
              <a:solidFill>
                <a:srgbClr val="4C4C4C"/>
              </a:solidFill>
              <a:latin typeface="Arial" panose="020B0604020202020204" pitchFamily="34" charset="0"/>
            </a:endParaRPr>
          </a:p>
        </p:txBody>
      </p:sp>
      <p:sp>
        <p:nvSpPr>
          <p:cNvPr id="3078" name="Text Box 7"/>
          <p:cNvSpPr txBox="1">
            <a:spLocks noChangeArrowheads="1"/>
          </p:cNvSpPr>
          <p:nvPr/>
        </p:nvSpPr>
        <p:spPr bwMode="auto">
          <a:xfrm>
            <a:off x="5032375" y="2505075"/>
            <a:ext cx="1600200" cy="739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a:t>
            </a:r>
          </a:p>
          <a:p>
            <a:pPr>
              <a:spcBef>
                <a:spcPct val="50000"/>
              </a:spcBef>
            </a:pPr>
            <a:r>
              <a:rPr lang="en-US" altLang="en-US" sz="1200">
                <a:solidFill>
                  <a:srgbClr val="4C4C4C"/>
                </a:solidFill>
                <a:latin typeface="Arial" panose="020B0604020202020204" pitchFamily="34" charset="0"/>
              </a:rPr>
              <a:t>Ea pro natum invidunt repudiandae, his et facilisis vituperatoribus. </a:t>
            </a:r>
          </a:p>
          <a:p>
            <a:pPr>
              <a:spcBef>
                <a:spcPct val="50000"/>
              </a:spcBef>
            </a:pPr>
            <a:endParaRPr lang="en-US" altLang="en-US" sz="1200">
              <a:solidFill>
                <a:srgbClr val="4C4C4C"/>
              </a:solidFill>
              <a:latin typeface="Arial" panose="020B0604020202020204" pitchFamily="34" charset="0"/>
            </a:endParaRPr>
          </a:p>
          <a:p>
            <a:r>
              <a:rPr lang="en-US" altLang="en-US" sz="1200">
                <a:solidFill>
                  <a:srgbClr val="4C4C4C"/>
                </a:solidFill>
              </a:rPr>
              <a:t>Ea pro natum invidunt repudiandae, his et facilisis vituperatoribus. Mei eu ubique altera senserit, consul eripuit accusata has ne. </a:t>
            </a:r>
          </a:p>
          <a:p>
            <a:r>
              <a:rPr lang="en-US" altLang="en-US" sz="1200">
                <a:solidFill>
                  <a:srgbClr val="4C4C4C"/>
                </a:solidFill>
              </a:rPr>
              <a:t>In libris graecis appetere mea. At vim odio lorem omnes, pri id iuvaret partiendo. Vivendo menandri et sed. </a:t>
            </a:r>
          </a:p>
          <a:p>
            <a:pPr>
              <a:spcBef>
                <a:spcPct val="50000"/>
              </a:spcBef>
            </a:pPr>
            <a:endParaRPr lang="en-US" altLang="en-US" sz="1200">
              <a:solidFill>
                <a:srgbClr val="4C4C4C"/>
              </a:solidFill>
              <a:latin typeface="Arial" panose="020B0604020202020204" pitchFamily="34" charset="0"/>
            </a:endParaRPr>
          </a:p>
        </p:txBody>
      </p:sp>
      <p:sp>
        <p:nvSpPr>
          <p:cNvPr id="3079" name="Text Box 10"/>
          <p:cNvSpPr txBox="1">
            <a:spLocks noChangeArrowheads="1"/>
          </p:cNvSpPr>
          <p:nvPr/>
        </p:nvSpPr>
        <p:spPr bwMode="auto">
          <a:xfrm>
            <a:off x="584200" y="488950"/>
            <a:ext cx="5761038"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5000" b="1">
                <a:solidFill>
                  <a:srgbClr val="4C4C4C"/>
                </a:solidFill>
              </a:rPr>
              <a:t>THE DAILY NEWS</a:t>
            </a:r>
          </a:p>
        </p:txBody>
      </p:sp>
      <p:sp>
        <p:nvSpPr>
          <p:cNvPr id="3080" name="Text Box 11"/>
          <p:cNvSpPr txBox="1">
            <a:spLocks noChangeArrowheads="1"/>
          </p:cNvSpPr>
          <p:nvPr/>
        </p:nvSpPr>
        <p:spPr bwMode="auto">
          <a:xfrm>
            <a:off x="498475" y="1390650"/>
            <a:ext cx="147955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900" b="1">
                <a:solidFill>
                  <a:srgbClr val="4C4C4C"/>
                </a:solidFill>
                <a:latin typeface="Arial Black" panose="020B0A04020102020204" pitchFamily="34" charset="0"/>
              </a:rPr>
              <a:t>www.dailynews.com</a:t>
            </a:r>
          </a:p>
        </p:txBody>
      </p:sp>
      <p:sp>
        <p:nvSpPr>
          <p:cNvPr id="3081" name="Text Box 12"/>
          <p:cNvSpPr txBox="1">
            <a:spLocks noChangeArrowheads="1"/>
          </p:cNvSpPr>
          <p:nvPr/>
        </p:nvSpPr>
        <p:spPr bwMode="auto">
          <a:xfrm>
            <a:off x="2239963" y="1382713"/>
            <a:ext cx="2960687"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000" b="1">
                <a:solidFill>
                  <a:srgbClr val="4C4C4C"/>
                </a:solidFill>
                <a:latin typeface="Arial Black" panose="020B0A04020102020204" pitchFamily="34" charset="0"/>
              </a:rPr>
              <a:t>THE WORLD’S FAVOURITE NEWSPAPER</a:t>
            </a:r>
          </a:p>
        </p:txBody>
      </p:sp>
      <p:sp>
        <p:nvSpPr>
          <p:cNvPr id="3082" name="Text Box 13"/>
          <p:cNvSpPr txBox="1">
            <a:spLocks noChangeArrowheads="1"/>
          </p:cNvSpPr>
          <p:nvPr/>
        </p:nvSpPr>
        <p:spPr bwMode="auto">
          <a:xfrm>
            <a:off x="5464175" y="1390650"/>
            <a:ext cx="9525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900" b="1">
                <a:solidFill>
                  <a:srgbClr val="4C4C4C"/>
                </a:solidFill>
                <a:latin typeface="Arial Black" panose="020B0A04020102020204" pitchFamily="34" charset="0"/>
              </a:rPr>
              <a:t>- Since 1879</a:t>
            </a:r>
          </a:p>
        </p:txBody>
      </p:sp>
      <p:grpSp>
        <p:nvGrpSpPr>
          <p:cNvPr id="3083" name="Group 18"/>
          <p:cNvGrpSpPr>
            <a:grpSpLocks/>
          </p:cNvGrpSpPr>
          <p:nvPr/>
        </p:nvGrpSpPr>
        <p:grpSpPr bwMode="auto">
          <a:xfrm>
            <a:off x="441325" y="2613025"/>
            <a:ext cx="2773363" cy="2670175"/>
            <a:chOff x="432" y="1920"/>
            <a:chExt cx="2352" cy="2265"/>
          </a:xfrm>
        </p:grpSpPr>
        <p:sp>
          <p:nvSpPr>
            <p:cNvPr id="3088" name="Rectangle 16"/>
            <p:cNvSpPr>
              <a:spLocks noChangeArrowheads="1"/>
            </p:cNvSpPr>
            <p:nvPr/>
          </p:nvSpPr>
          <p:spPr bwMode="auto">
            <a:xfrm>
              <a:off x="432" y="1920"/>
              <a:ext cx="2352" cy="2256"/>
            </a:xfrm>
            <a:prstGeom prst="rect">
              <a:avLst/>
            </a:prstGeom>
            <a:solidFill>
              <a:schemeClr val="accent1"/>
            </a:solidFill>
            <a:ln w="9525">
              <a:solidFill>
                <a:schemeClr val="tx1"/>
              </a:solidFill>
              <a:miter lim="800000"/>
              <a:headEnd/>
              <a:tailEnd/>
            </a:ln>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3089" name="Picture 17"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4" y="2008"/>
              <a:ext cx="1996" cy="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84" name="Line 19"/>
          <p:cNvSpPr>
            <a:spLocks noChangeShapeType="1"/>
          </p:cNvSpPr>
          <p:nvPr/>
        </p:nvSpPr>
        <p:spPr bwMode="auto">
          <a:xfrm>
            <a:off x="293688" y="5414963"/>
            <a:ext cx="2951162"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3085" name="Rectangle 20"/>
          <p:cNvSpPr>
            <a:spLocks noChangeArrowheads="1"/>
          </p:cNvSpPr>
          <p:nvPr/>
        </p:nvSpPr>
        <p:spPr bwMode="auto">
          <a:xfrm>
            <a:off x="115888" y="5576888"/>
            <a:ext cx="3143250" cy="20907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FontTx/>
              <a:buNone/>
            </a:pPr>
            <a:r>
              <a:rPr lang="en-US" altLang="en-US" sz="2000" b="1">
                <a:solidFill>
                  <a:srgbClr val="4C4C4C"/>
                </a:solidFill>
              </a:rPr>
              <a:t>ARTICLE HEADLINE</a:t>
            </a:r>
          </a:p>
        </p:txBody>
      </p:sp>
      <p:sp>
        <p:nvSpPr>
          <p:cNvPr id="3086" name="Rectangle 21"/>
          <p:cNvSpPr>
            <a:spLocks noChangeArrowheads="1"/>
          </p:cNvSpPr>
          <p:nvPr/>
        </p:nvSpPr>
        <p:spPr bwMode="auto">
          <a:xfrm>
            <a:off x="368300" y="6019800"/>
            <a:ext cx="2790825" cy="3289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p>
          <a:p>
            <a:pPr>
              <a:spcBef>
                <a:spcPct val="50000"/>
              </a:spcBef>
            </a:pPr>
            <a:endParaRPr lang="en-US" altLang="en-US" sz="1200">
              <a:solidFill>
                <a:srgbClr val="4C4C4C"/>
              </a:solidFill>
              <a:latin typeface="Arial" panose="020B0604020202020204" pitchFamily="34" charset="0"/>
            </a:endParaRP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a:t>
            </a:r>
            <a:r>
              <a:rPr lang="en-US" altLang="en-US" sz="1200">
                <a:latin typeface="Arial" panose="020B0604020202020204" pitchFamily="34" charset="0"/>
              </a:rPr>
              <a:t> </a:t>
            </a:r>
          </a:p>
        </p:txBody>
      </p:sp>
      <p:sp>
        <p:nvSpPr>
          <p:cNvPr id="3087" name="Line 22"/>
          <p:cNvSpPr>
            <a:spLocks noChangeShapeType="1"/>
          </p:cNvSpPr>
          <p:nvPr/>
        </p:nvSpPr>
        <p:spPr bwMode="auto">
          <a:xfrm>
            <a:off x="3244850" y="5421313"/>
            <a:ext cx="0" cy="39592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0" descr="newspaper-portrait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61175"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Text Box 3"/>
          <p:cNvSpPr txBox="1">
            <a:spLocks noChangeArrowheads="1"/>
          </p:cNvSpPr>
          <p:nvPr/>
        </p:nvSpPr>
        <p:spPr bwMode="auto">
          <a:xfrm>
            <a:off x="620713" y="1881188"/>
            <a:ext cx="572452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800" b="1">
                <a:solidFill>
                  <a:srgbClr val="4C4C4C"/>
                </a:solidFill>
              </a:rPr>
              <a:t>INSERT YOUR HEADLINE HERE</a:t>
            </a:r>
            <a:endParaRPr lang="en-US" altLang="en-US" sz="2800" b="1"/>
          </a:p>
        </p:txBody>
      </p:sp>
      <p:sp>
        <p:nvSpPr>
          <p:cNvPr id="5124" name="Text Box 5"/>
          <p:cNvSpPr txBox="1">
            <a:spLocks noChangeArrowheads="1"/>
          </p:cNvSpPr>
          <p:nvPr/>
        </p:nvSpPr>
        <p:spPr bwMode="auto">
          <a:xfrm>
            <a:off x="3563938" y="2468563"/>
            <a:ext cx="1428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5125" name="Text Box 6"/>
          <p:cNvSpPr txBox="1">
            <a:spLocks noChangeArrowheads="1"/>
          </p:cNvSpPr>
          <p:nvPr/>
        </p:nvSpPr>
        <p:spPr bwMode="auto">
          <a:xfrm>
            <a:off x="3449638" y="2468563"/>
            <a:ext cx="1600200" cy="7032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4C4C4C"/>
                </a:solidFill>
              </a:rPr>
              <a:t>Lorem ipsum</a:t>
            </a:r>
            <a:r>
              <a:rPr lang="en-US" altLang="en-US" sz="1200">
                <a:solidFill>
                  <a:srgbClr val="4C4C4C"/>
                </a:solidFill>
              </a:rPr>
              <a:t> </a:t>
            </a:r>
          </a:p>
          <a:p>
            <a:pPr>
              <a:spcBef>
                <a:spcPct val="50000"/>
              </a:spcBef>
            </a:pPr>
            <a:r>
              <a:rPr lang="en-US" alt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p>
          <a:p>
            <a:pPr>
              <a:spcBef>
                <a:spcPct val="50000"/>
              </a:spcBef>
            </a:pPr>
            <a:endParaRPr lang="en-US" altLang="en-US" sz="1200">
              <a:solidFill>
                <a:srgbClr val="4C4C4C"/>
              </a:solidFill>
            </a:endParaRPr>
          </a:p>
          <a:p>
            <a:pPr>
              <a:spcBef>
                <a:spcPct val="50000"/>
              </a:spcBef>
            </a:pPr>
            <a:r>
              <a:rPr lang="en-US" altLang="en-US" sz="1200">
                <a:solidFill>
                  <a:srgbClr val="4C4C4C"/>
                </a:solidFill>
              </a:rPr>
              <a:t>Mei eu ubique altera senserit, consul eripuit accusata has ne. Ignota verterem te nam, eu cibo causae menandri vim. Sit rebum erant dolorem et, sed odio error ad.Vel </a:t>
            </a:r>
            <a:endParaRPr lang="en-US" altLang="en-US" b="1">
              <a:solidFill>
                <a:srgbClr val="4383B4"/>
              </a:solidFill>
              <a:latin typeface="Arial" panose="020B0604020202020204" pitchFamily="34" charset="0"/>
            </a:endParaRPr>
          </a:p>
        </p:txBody>
      </p:sp>
      <p:sp>
        <p:nvSpPr>
          <p:cNvPr id="5126" name="Text Box 7"/>
          <p:cNvSpPr txBox="1">
            <a:spLocks noChangeArrowheads="1"/>
          </p:cNvSpPr>
          <p:nvPr/>
        </p:nvSpPr>
        <p:spPr bwMode="auto">
          <a:xfrm>
            <a:off x="5029200" y="2562225"/>
            <a:ext cx="1600200" cy="63928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p>
          <a:p>
            <a:pPr>
              <a:spcBef>
                <a:spcPct val="50000"/>
              </a:spcBef>
            </a:pPr>
            <a:r>
              <a:rPr lang="en-US" altLang="en-US" sz="1200">
                <a:solidFill>
                  <a:srgbClr val="4C4C4C"/>
                </a:solidFill>
              </a:rPr>
              <a:t>Ignota verterem te nam, eu cibo causae menandri vim. Sit rebum erant dolorem et, sed odio error ad.Vel molestie corrumpit deterruisset ad, mollis ceteros ad sea.</a:t>
            </a:r>
          </a:p>
          <a:p>
            <a:pPr>
              <a:spcBef>
                <a:spcPct val="50000"/>
              </a:spcBef>
            </a:pPr>
            <a:endParaRPr lang="en-US" altLang="en-US" sz="1200">
              <a:solidFill>
                <a:srgbClr val="4C4C4C"/>
              </a:solidFill>
            </a:endParaRPr>
          </a:p>
        </p:txBody>
      </p:sp>
      <p:grpSp>
        <p:nvGrpSpPr>
          <p:cNvPr id="5127" name="Group 13"/>
          <p:cNvGrpSpPr>
            <a:grpSpLocks/>
          </p:cNvGrpSpPr>
          <p:nvPr/>
        </p:nvGrpSpPr>
        <p:grpSpPr bwMode="auto">
          <a:xfrm>
            <a:off x="512763" y="2613025"/>
            <a:ext cx="2749550" cy="2300288"/>
            <a:chOff x="360" y="2669"/>
            <a:chExt cx="2352" cy="2265"/>
          </a:xfrm>
        </p:grpSpPr>
        <p:sp>
          <p:nvSpPr>
            <p:cNvPr id="5129" name="Rectangle 11"/>
            <p:cNvSpPr>
              <a:spLocks noChangeArrowheads="1"/>
            </p:cNvSpPr>
            <p:nvPr/>
          </p:nvSpPr>
          <p:spPr bwMode="auto">
            <a:xfrm>
              <a:off x="360" y="2669"/>
              <a:ext cx="2352" cy="2256"/>
            </a:xfrm>
            <a:prstGeom prst="rect">
              <a:avLst/>
            </a:prstGeom>
            <a:solidFill>
              <a:srgbClr val="CFC6A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5130" name="Picture 12"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 y="2757"/>
              <a:ext cx="1996" cy="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128" name="Rectangle 14"/>
          <p:cNvSpPr>
            <a:spLocks noChangeArrowheads="1"/>
          </p:cNvSpPr>
          <p:nvPr/>
        </p:nvSpPr>
        <p:spPr bwMode="auto">
          <a:xfrm>
            <a:off x="512763" y="5168900"/>
            <a:ext cx="2771775" cy="3925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200">
                <a:solidFill>
                  <a:srgbClr val="4C4C4C"/>
                </a:solidFill>
              </a:rPr>
              <a:t>In libris graecis appetere mea. At vim odio lorem omnes, pri id iuvaret partiendo. Vivendo menandri et sed. Lorem volumus blandit cu has.Sit cu alia porro fuisset. </a:t>
            </a:r>
          </a:p>
          <a:p>
            <a:r>
              <a:rPr lang="en-US" altLang="en-US" sz="1200">
                <a:solidFill>
                  <a:srgbClr val="4C4C4C"/>
                </a:solidFill>
              </a:rPr>
              <a:t>Ea pro natum invidunt repudiandae, his et facilisis vituperatoribus. Mei eu ubique altera senserit, consul eripuit accusata has ne. Ignota verterem te nam, eu cibo causae menandri vim. </a:t>
            </a:r>
          </a:p>
          <a:p>
            <a:endParaRPr lang="en-US" altLang="en-US" sz="1200">
              <a:solidFill>
                <a:srgbClr val="4C4C4C"/>
              </a:solidFill>
            </a:endParaRPr>
          </a:p>
          <a:p>
            <a:r>
              <a:rPr lang="en-US" altLang="en-US" sz="1200">
                <a:solidFill>
                  <a:srgbClr val="4C4C4C"/>
                </a:solidFill>
              </a:rPr>
              <a:t>In libris graecis appetere mea. At vim odio lorem omnes, pri id iuvaret partiendo. Vivendo menandri et sed. Lorem volumus blandit cu has.Sit cu alia porro fuisset. </a:t>
            </a:r>
          </a:p>
          <a:p>
            <a:r>
              <a:rPr lang="en-US" altLang="en-US" sz="1200">
                <a:solidFill>
                  <a:srgbClr val="4C4C4C"/>
                </a:solidFill>
              </a:rPr>
              <a:t>Ea pro natum invidunt repudiandae, his et facilisis vituperatoribus. Mei eu ubique altera senserit, consul eripuit accusata has ne. Ignota verterem te nam, eu cibo causae menandri vim.</a:t>
            </a:r>
            <a:r>
              <a:rPr lang="en-US" altLang="en-US" sz="1200"/>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3" descr="newspaper-portrait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61175"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 Box 3"/>
          <p:cNvSpPr txBox="1">
            <a:spLocks noChangeArrowheads="1"/>
          </p:cNvSpPr>
          <p:nvPr/>
        </p:nvSpPr>
        <p:spPr bwMode="auto">
          <a:xfrm>
            <a:off x="620713" y="1878013"/>
            <a:ext cx="5724525" cy="519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2800" b="1">
                <a:solidFill>
                  <a:srgbClr val="4C4C4C"/>
                </a:solidFill>
              </a:rPr>
              <a:t>INSERT YOUR HEADLINE HERE</a:t>
            </a:r>
            <a:endParaRPr lang="en-US" altLang="en-US" sz="2800" b="1"/>
          </a:p>
        </p:txBody>
      </p:sp>
      <p:sp>
        <p:nvSpPr>
          <p:cNvPr id="7172" name="Text Box 5"/>
          <p:cNvSpPr txBox="1">
            <a:spLocks noChangeArrowheads="1"/>
          </p:cNvSpPr>
          <p:nvPr/>
        </p:nvSpPr>
        <p:spPr bwMode="auto">
          <a:xfrm>
            <a:off x="3568700" y="2519363"/>
            <a:ext cx="1428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7173" name="Text Box 6"/>
          <p:cNvSpPr txBox="1">
            <a:spLocks noChangeArrowheads="1"/>
          </p:cNvSpPr>
          <p:nvPr/>
        </p:nvSpPr>
        <p:spPr bwMode="auto">
          <a:xfrm>
            <a:off x="3454400" y="2519363"/>
            <a:ext cx="1600200" cy="4657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4C4C4C"/>
                </a:solidFill>
              </a:rPr>
              <a:t>Lorem ipsum</a:t>
            </a:r>
            <a:r>
              <a:rPr lang="en-US" altLang="en-US" sz="1200">
                <a:solidFill>
                  <a:srgbClr val="4C4C4C"/>
                </a:solidFill>
              </a:rPr>
              <a:t> </a:t>
            </a:r>
          </a:p>
          <a:p>
            <a:pPr>
              <a:spcBef>
                <a:spcPct val="50000"/>
              </a:spcBef>
            </a:pPr>
            <a:r>
              <a:rPr lang="en-US" alt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t>
            </a:r>
            <a:endParaRPr lang="en-US" altLang="en-US" b="1">
              <a:solidFill>
                <a:srgbClr val="4383B4"/>
              </a:solidFill>
              <a:latin typeface="Arial" panose="020B0604020202020204" pitchFamily="34" charset="0"/>
            </a:endParaRPr>
          </a:p>
        </p:txBody>
      </p:sp>
      <p:sp>
        <p:nvSpPr>
          <p:cNvPr id="7174" name="Text Box 7"/>
          <p:cNvSpPr txBox="1">
            <a:spLocks noChangeArrowheads="1"/>
          </p:cNvSpPr>
          <p:nvPr/>
        </p:nvSpPr>
        <p:spPr bwMode="auto">
          <a:xfrm>
            <a:off x="4997450" y="2613025"/>
            <a:ext cx="1600200" cy="43830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rPr>
              <a:t>Ea pro natum invidunt repudiandae, his et facilisis vituperatoribus. Mei eu ubique altera senserit, consul eripuit accusata has ne. Ignota verterem te nam, eu cibo causae menandri vim. Sit rebum erant dolorem et, sed odio error ad.Vel molestie corrumpit deterruisset ad, mollis ceteros ad sea.</a:t>
            </a:r>
          </a:p>
        </p:txBody>
      </p:sp>
      <p:sp>
        <p:nvSpPr>
          <p:cNvPr id="7175" name="Text Box 10"/>
          <p:cNvSpPr txBox="1">
            <a:spLocks noChangeArrowheads="1"/>
          </p:cNvSpPr>
          <p:nvPr/>
        </p:nvSpPr>
        <p:spPr bwMode="auto">
          <a:xfrm>
            <a:off x="1789113" y="787400"/>
            <a:ext cx="3194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b="1">
                <a:solidFill>
                  <a:srgbClr val="1C1C1C"/>
                </a:solidFill>
                <a:latin typeface="Castellar" panose="020A0402060406010301" pitchFamily="18" charset="0"/>
              </a:rPr>
              <a:t>YOUR TITLE HERE</a:t>
            </a:r>
          </a:p>
        </p:txBody>
      </p:sp>
      <p:sp>
        <p:nvSpPr>
          <p:cNvPr id="7176" name="Text Box 11"/>
          <p:cNvSpPr txBox="1">
            <a:spLocks noChangeArrowheads="1"/>
          </p:cNvSpPr>
          <p:nvPr/>
        </p:nvSpPr>
        <p:spPr bwMode="auto">
          <a:xfrm>
            <a:off x="1992313" y="1377950"/>
            <a:ext cx="2709862" cy="30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400" b="1">
                <a:solidFill>
                  <a:srgbClr val="4C4C4C"/>
                </a:solidFill>
              </a:rPr>
              <a:t>YOUR CATCH PHRASE HERE</a:t>
            </a:r>
          </a:p>
        </p:txBody>
      </p:sp>
      <p:sp>
        <p:nvSpPr>
          <p:cNvPr id="7177" name="Text Box 12"/>
          <p:cNvSpPr txBox="1">
            <a:spLocks noChangeArrowheads="1"/>
          </p:cNvSpPr>
          <p:nvPr/>
        </p:nvSpPr>
        <p:spPr bwMode="auto">
          <a:xfrm>
            <a:off x="5475288" y="1408113"/>
            <a:ext cx="833437" cy="244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1000" b="1">
                <a:solidFill>
                  <a:srgbClr val="4C4C4C"/>
                </a:solidFill>
              </a:rPr>
              <a:t>- Since 1802</a:t>
            </a:r>
          </a:p>
        </p:txBody>
      </p:sp>
      <p:grpSp>
        <p:nvGrpSpPr>
          <p:cNvPr id="7178" name="Group 16"/>
          <p:cNvGrpSpPr>
            <a:grpSpLocks/>
          </p:cNvGrpSpPr>
          <p:nvPr/>
        </p:nvGrpSpPr>
        <p:grpSpPr bwMode="auto">
          <a:xfrm>
            <a:off x="549275" y="2649538"/>
            <a:ext cx="2678113" cy="2192337"/>
            <a:chOff x="360" y="2669"/>
            <a:chExt cx="2352" cy="2265"/>
          </a:xfrm>
        </p:grpSpPr>
        <p:sp>
          <p:nvSpPr>
            <p:cNvPr id="7184" name="Rectangle 14"/>
            <p:cNvSpPr>
              <a:spLocks noChangeArrowheads="1"/>
            </p:cNvSpPr>
            <p:nvPr/>
          </p:nvSpPr>
          <p:spPr bwMode="auto">
            <a:xfrm>
              <a:off x="360" y="2669"/>
              <a:ext cx="2352" cy="2256"/>
            </a:xfrm>
            <a:prstGeom prst="rect">
              <a:avLst/>
            </a:prstGeom>
            <a:solidFill>
              <a:srgbClr val="CFC6A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7185" name="Picture 15"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2" y="2757"/>
              <a:ext cx="1996" cy="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79" name="Line 17"/>
          <p:cNvSpPr>
            <a:spLocks noChangeShapeType="1"/>
          </p:cNvSpPr>
          <p:nvPr/>
        </p:nvSpPr>
        <p:spPr bwMode="auto">
          <a:xfrm>
            <a:off x="317500" y="5024438"/>
            <a:ext cx="30289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7180" name="Rectangle 18"/>
          <p:cNvSpPr>
            <a:spLocks noChangeArrowheads="1"/>
          </p:cNvSpPr>
          <p:nvPr/>
        </p:nvSpPr>
        <p:spPr bwMode="auto">
          <a:xfrm>
            <a:off x="260350" y="5133975"/>
            <a:ext cx="3143250" cy="2090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FontTx/>
              <a:buNone/>
            </a:pPr>
            <a:r>
              <a:rPr lang="en-US" altLang="en-US" sz="2000" b="1">
                <a:solidFill>
                  <a:srgbClr val="4C4C4C"/>
                </a:solidFill>
              </a:rPr>
              <a:t>ARTICLE HEADLINE</a:t>
            </a:r>
          </a:p>
        </p:txBody>
      </p:sp>
      <p:sp>
        <p:nvSpPr>
          <p:cNvPr id="7181" name="Rectangle 19"/>
          <p:cNvSpPr>
            <a:spLocks noChangeArrowheads="1"/>
          </p:cNvSpPr>
          <p:nvPr/>
        </p:nvSpPr>
        <p:spPr bwMode="auto">
          <a:xfrm>
            <a:off x="311150" y="5576888"/>
            <a:ext cx="2971800" cy="4202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p>
          <a:p>
            <a:pPr>
              <a:spcBef>
                <a:spcPct val="50000"/>
              </a:spcBef>
            </a:pPr>
            <a:endParaRPr lang="en-US" altLang="en-US" sz="1200">
              <a:solidFill>
                <a:srgbClr val="4C4C4C"/>
              </a:solidFill>
              <a:latin typeface="Arial" panose="020B0604020202020204" pitchFamily="34" charset="0"/>
            </a:endParaRPr>
          </a:p>
          <a:p>
            <a:r>
              <a:rPr lang="en-US" altLang="en-US" sz="1200">
                <a:solidFill>
                  <a:srgbClr val="4C4C4C"/>
                </a:solidFill>
              </a:rPr>
              <a:t>In libris graecis appetere mea. At vim odio lorem omnes, pri id iuvaret partiendo. Vivendo menandri et sed. Lorem volumus blandit cu has.Sit cu alia porro fuisset. </a:t>
            </a:r>
          </a:p>
          <a:p>
            <a:r>
              <a:rPr lang="en-US" altLang="en-US" sz="1200">
                <a:solidFill>
                  <a:srgbClr val="4C4C4C"/>
                </a:solidFill>
              </a:rPr>
              <a:t>Ea pro natum invidunt repudiandae, his et facilisis vituperatoribus. Mei eu ubique altera senserit, consul eripuit accusata has ne. Ignota verterem te nam, eu cibo causae menandri vim. </a:t>
            </a:r>
          </a:p>
          <a:p>
            <a:pPr>
              <a:spcBef>
                <a:spcPct val="50000"/>
              </a:spcBef>
            </a:pPr>
            <a:endParaRPr lang="en-US" altLang="en-US" sz="1200">
              <a:solidFill>
                <a:srgbClr val="4C4C4C"/>
              </a:solidFill>
              <a:latin typeface="Arial" panose="020B0604020202020204" pitchFamily="34" charset="0"/>
            </a:endParaRPr>
          </a:p>
        </p:txBody>
      </p:sp>
      <p:sp>
        <p:nvSpPr>
          <p:cNvPr id="7182" name="Rectangle 21"/>
          <p:cNvSpPr>
            <a:spLocks noChangeArrowheads="1"/>
          </p:cNvSpPr>
          <p:nvPr/>
        </p:nvSpPr>
        <p:spPr bwMode="auto">
          <a:xfrm flipH="1">
            <a:off x="3573463" y="7332663"/>
            <a:ext cx="2678112" cy="2184400"/>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7183" name="Picture 22" descr="shado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6975" y="7418388"/>
            <a:ext cx="2273300" cy="2106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16" descr="newspaper-portrait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61175"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 Box 3"/>
          <p:cNvSpPr txBox="1">
            <a:spLocks noChangeArrowheads="1"/>
          </p:cNvSpPr>
          <p:nvPr/>
        </p:nvSpPr>
        <p:spPr bwMode="auto">
          <a:xfrm>
            <a:off x="179388" y="2036763"/>
            <a:ext cx="6450012" cy="1250950"/>
          </a:xfrm>
          <a:prstGeom prst="rect">
            <a:avLst/>
          </a:prstGeom>
          <a:solidFill>
            <a:srgbClr val="4C4C4C"/>
          </a:solidFill>
          <a:ln>
            <a:noFill/>
          </a:ln>
          <a:extLs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sz="3800" b="1">
                <a:solidFill>
                  <a:schemeClr val="bg1"/>
                </a:solidFill>
                <a:latin typeface="Arial Black" panose="020B0A04020102020204" pitchFamily="34" charset="0"/>
              </a:rPr>
              <a:t>INSERT YOUR HEADLINE HERE</a:t>
            </a:r>
            <a:endParaRPr lang="en-US" altLang="en-US" sz="4000" b="1"/>
          </a:p>
        </p:txBody>
      </p:sp>
      <p:sp>
        <p:nvSpPr>
          <p:cNvPr id="9220" name="Text Box 5"/>
          <p:cNvSpPr txBox="1">
            <a:spLocks noChangeArrowheads="1"/>
          </p:cNvSpPr>
          <p:nvPr/>
        </p:nvSpPr>
        <p:spPr bwMode="auto">
          <a:xfrm>
            <a:off x="3600450" y="2566988"/>
            <a:ext cx="1428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endParaRPr lang="en-GB" altLang="en-US">
              <a:latin typeface="Arial" panose="020B0604020202020204" pitchFamily="34" charset="0"/>
            </a:endParaRPr>
          </a:p>
        </p:txBody>
      </p:sp>
      <p:sp>
        <p:nvSpPr>
          <p:cNvPr id="9221" name="Text Box 6"/>
          <p:cNvSpPr txBox="1">
            <a:spLocks noChangeArrowheads="1"/>
          </p:cNvSpPr>
          <p:nvPr/>
        </p:nvSpPr>
        <p:spPr bwMode="auto">
          <a:xfrm>
            <a:off x="3392488" y="3360738"/>
            <a:ext cx="1600200" cy="65754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4C4C4C"/>
                </a:solidFill>
                <a:latin typeface="Arial" panose="020B0604020202020204" pitchFamily="34" charset="0"/>
              </a:rPr>
              <a:t>Lorem ipsum</a:t>
            </a:r>
            <a:r>
              <a:rPr lang="en-US" altLang="en-US" sz="1200">
                <a:solidFill>
                  <a:srgbClr val="4C4C4C"/>
                </a:solidFill>
                <a:latin typeface="Arial" panose="020B0604020202020204" pitchFamily="34" charset="0"/>
              </a:rPr>
              <a:t> </a:t>
            </a:r>
          </a:p>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a:t>
            </a:r>
          </a:p>
          <a:p>
            <a:pPr>
              <a:spcBef>
                <a:spcPct val="50000"/>
              </a:spcBef>
            </a:pPr>
            <a:endParaRPr lang="en-US" altLang="en-US" b="1">
              <a:solidFill>
                <a:srgbClr val="4383B4"/>
              </a:solidFill>
              <a:latin typeface="Arial" panose="020B0604020202020204" pitchFamily="34" charset="0"/>
            </a:endParaRPr>
          </a:p>
        </p:txBody>
      </p:sp>
      <p:sp>
        <p:nvSpPr>
          <p:cNvPr id="9222" name="Text Box 7"/>
          <p:cNvSpPr txBox="1">
            <a:spLocks noChangeArrowheads="1"/>
          </p:cNvSpPr>
          <p:nvPr/>
        </p:nvSpPr>
        <p:spPr bwMode="auto">
          <a:xfrm>
            <a:off x="4992688" y="3470275"/>
            <a:ext cx="1600200" cy="6027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p>
          <a:p>
            <a:pPr>
              <a:spcBef>
                <a:spcPct val="50000"/>
              </a:spcBef>
            </a:pPr>
            <a:r>
              <a:rPr lang="pt-BR" altLang="en-US" sz="1200">
                <a:solidFill>
                  <a:srgbClr val="4C4C4C"/>
                </a:solidFill>
                <a:latin typeface="Arial" panose="020B0604020202020204" pitchFamily="34" charset="0"/>
              </a:rPr>
              <a:t>Ea pro natum invidunt repudiandae, his et facilisis vituperatoribus. Mei eu ubique altera senserit, consul eripuit accusata has ne. </a:t>
            </a:r>
          </a:p>
          <a:p>
            <a:pPr>
              <a:spcBef>
                <a:spcPct val="50000"/>
              </a:spcBef>
            </a:pPr>
            <a:endParaRPr lang="en-US" altLang="en-US" sz="1200">
              <a:solidFill>
                <a:srgbClr val="4C4C4C"/>
              </a:solidFill>
            </a:endParaRPr>
          </a:p>
        </p:txBody>
      </p:sp>
      <p:sp>
        <p:nvSpPr>
          <p:cNvPr id="9223" name="Text Box 11"/>
          <p:cNvSpPr txBox="1">
            <a:spLocks noChangeArrowheads="1"/>
          </p:cNvSpPr>
          <p:nvPr/>
        </p:nvSpPr>
        <p:spPr bwMode="auto">
          <a:xfrm>
            <a:off x="174625" y="1604963"/>
            <a:ext cx="2547938"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200" b="1" i="1">
                <a:solidFill>
                  <a:srgbClr val="4C4C4C"/>
                </a:solidFill>
                <a:latin typeface="Arial" panose="020B0604020202020204" pitchFamily="34" charset="0"/>
              </a:rPr>
              <a:t>CELEBRITY NEWS AND GOSSIP</a:t>
            </a:r>
          </a:p>
        </p:txBody>
      </p:sp>
      <p:sp>
        <p:nvSpPr>
          <p:cNvPr id="9224" name="Text Box 12"/>
          <p:cNvSpPr txBox="1">
            <a:spLocks noChangeArrowheads="1"/>
          </p:cNvSpPr>
          <p:nvPr/>
        </p:nvSpPr>
        <p:spPr bwMode="auto">
          <a:xfrm>
            <a:off x="5103813" y="1604963"/>
            <a:ext cx="1768475" cy="274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200" b="1" i="1">
                <a:solidFill>
                  <a:srgbClr val="4C4C4C"/>
                </a:solidFill>
                <a:latin typeface="Arial" panose="020B0604020202020204" pitchFamily="34" charset="0"/>
              </a:rPr>
              <a:t>WORLD EXCLUSIVES</a:t>
            </a:r>
          </a:p>
        </p:txBody>
      </p:sp>
      <p:sp>
        <p:nvSpPr>
          <p:cNvPr id="9225" name="Text Box 13"/>
          <p:cNvSpPr txBox="1">
            <a:spLocks noChangeArrowheads="1"/>
          </p:cNvSpPr>
          <p:nvPr/>
        </p:nvSpPr>
        <p:spPr bwMode="auto">
          <a:xfrm>
            <a:off x="215900" y="344488"/>
            <a:ext cx="60007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1800" i="1">
                <a:solidFill>
                  <a:schemeClr val="bg1"/>
                </a:solidFill>
                <a:latin typeface="Tahoma" panose="020B0604030504040204" pitchFamily="34" charset="0"/>
              </a:rPr>
              <a:t>THE</a:t>
            </a:r>
          </a:p>
        </p:txBody>
      </p:sp>
      <p:sp>
        <p:nvSpPr>
          <p:cNvPr id="9226" name="Text Box 14"/>
          <p:cNvSpPr txBox="1">
            <a:spLocks noChangeArrowheads="1"/>
          </p:cNvSpPr>
          <p:nvPr/>
        </p:nvSpPr>
        <p:spPr bwMode="auto">
          <a:xfrm>
            <a:off x="225425" y="452438"/>
            <a:ext cx="5327650" cy="117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GB" altLang="en-US" sz="7100" b="1">
                <a:solidFill>
                  <a:schemeClr val="bg1"/>
                </a:solidFill>
                <a:latin typeface="Tahoma" panose="020B0604030504040204" pitchFamily="34" charset="0"/>
              </a:rPr>
              <a:t>SUN SHINE</a:t>
            </a:r>
          </a:p>
        </p:txBody>
      </p:sp>
      <p:grpSp>
        <p:nvGrpSpPr>
          <p:cNvPr id="9227" name="Group 19"/>
          <p:cNvGrpSpPr>
            <a:grpSpLocks/>
          </p:cNvGrpSpPr>
          <p:nvPr/>
        </p:nvGrpSpPr>
        <p:grpSpPr bwMode="auto">
          <a:xfrm>
            <a:off x="222250" y="3440113"/>
            <a:ext cx="2928938" cy="2947987"/>
            <a:chOff x="247" y="3259"/>
            <a:chExt cx="2352" cy="2265"/>
          </a:xfrm>
        </p:grpSpPr>
        <p:sp>
          <p:nvSpPr>
            <p:cNvPr id="9232" name="Rectangle 17"/>
            <p:cNvSpPr>
              <a:spLocks noChangeArrowheads="1"/>
            </p:cNvSpPr>
            <p:nvPr/>
          </p:nvSpPr>
          <p:spPr bwMode="auto">
            <a:xfrm>
              <a:off x="247" y="3259"/>
              <a:ext cx="2352" cy="2256"/>
            </a:xfrm>
            <a:prstGeom prst="rect">
              <a:avLst/>
            </a:prstGeom>
            <a:solidFill>
              <a:srgbClr val="CFC6AD"/>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9233" name="Picture 18"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 y="3347"/>
              <a:ext cx="1996" cy="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228" name="Line 20"/>
          <p:cNvSpPr>
            <a:spLocks noChangeShapeType="1"/>
          </p:cNvSpPr>
          <p:nvPr/>
        </p:nvSpPr>
        <p:spPr bwMode="auto">
          <a:xfrm>
            <a:off x="322263" y="6669088"/>
            <a:ext cx="27305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9229" name="Rectangle 21"/>
          <p:cNvSpPr>
            <a:spLocks noChangeArrowheads="1"/>
          </p:cNvSpPr>
          <p:nvPr/>
        </p:nvSpPr>
        <p:spPr bwMode="auto">
          <a:xfrm>
            <a:off x="115888" y="6778625"/>
            <a:ext cx="3143250" cy="20907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spcBef>
                <a:spcPct val="20000"/>
              </a:spcBef>
              <a:buChar char="•"/>
              <a:defRPr sz="3200">
                <a:solidFill>
                  <a:schemeClr val="tx1"/>
                </a:solidFill>
                <a:latin typeface="Arial"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MS PGothic" panose="020B0600070205080204" pitchFamily="34" charset="-128"/>
              </a:defRPr>
            </a:lvl9pPr>
          </a:lstStyle>
          <a:p>
            <a:pPr algn="ctr">
              <a:spcBef>
                <a:spcPct val="0"/>
              </a:spcBef>
              <a:buFontTx/>
              <a:buNone/>
            </a:pPr>
            <a:r>
              <a:rPr lang="en-US" altLang="en-US" sz="2000" b="1">
                <a:solidFill>
                  <a:srgbClr val="4C4C4C"/>
                </a:solidFill>
              </a:rPr>
              <a:t>ARTICLE HEADLINE</a:t>
            </a:r>
          </a:p>
        </p:txBody>
      </p:sp>
      <p:sp>
        <p:nvSpPr>
          <p:cNvPr id="9230" name="Rectangle 22"/>
          <p:cNvSpPr>
            <a:spLocks noChangeArrowheads="1"/>
          </p:cNvSpPr>
          <p:nvPr/>
        </p:nvSpPr>
        <p:spPr bwMode="auto">
          <a:xfrm>
            <a:off x="260350" y="7221538"/>
            <a:ext cx="2971800" cy="200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p>
        </p:txBody>
      </p:sp>
      <p:sp>
        <p:nvSpPr>
          <p:cNvPr id="9231" name="Line 23"/>
          <p:cNvSpPr>
            <a:spLocks noChangeShapeType="1"/>
          </p:cNvSpPr>
          <p:nvPr/>
        </p:nvSpPr>
        <p:spPr bwMode="auto">
          <a:xfrm flipH="1">
            <a:off x="3244850" y="7007225"/>
            <a:ext cx="0" cy="2159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4" descr="newspaper-portrait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6861175" cy="990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Line 5"/>
          <p:cNvSpPr>
            <a:spLocks noChangeShapeType="1"/>
          </p:cNvSpPr>
          <p:nvPr/>
        </p:nvSpPr>
        <p:spPr bwMode="auto">
          <a:xfrm>
            <a:off x="228600" y="660400"/>
            <a:ext cx="6400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68" name="Line 6"/>
          <p:cNvSpPr>
            <a:spLocks noChangeShapeType="1"/>
          </p:cNvSpPr>
          <p:nvPr/>
        </p:nvSpPr>
        <p:spPr bwMode="auto">
          <a:xfrm>
            <a:off x="228600" y="715963"/>
            <a:ext cx="6400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69" name="Line 7"/>
          <p:cNvSpPr>
            <a:spLocks noChangeShapeType="1"/>
          </p:cNvSpPr>
          <p:nvPr/>
        </p:nvSpPr>
        <p:spPr bwMode="auto">
          <a:xfrm>
            <a:off x="228600" y="1541463"/>
            <a:ext cx="6400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70" name="Text Box 8"/>
          <p:cNvSpPr txBox="1">
            <a:spLocks noChangeArrowheads="1"/>
          </p:cNvSpPr>
          <p:nvPr/>
        </p:nvSpPr>
        <p:spPr bwMode="auto">
          <a:xfrm>
            <a:off x="5300663" y="920750"/>
            <a:ext cx="11842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r>
              <a:rPr lang="en-US" altLang="en-US">
                <a:solidFill>
                  <a:srgbClr val="4C4C4C"/>
                </a:solidFill>
                <a:latin typeface="Arial Black" panose="020B0A04020102020204" pitchFamily="34" charset="0"/>
              </a:rPr>
              <a:t>NEWS</a:t>
            </a:r>
            <a:endParaRPr lang="en-US" altLang="en-US"/>
          </a:p>
        </p:txBody>
      </p:sp>
      <p:sp>
        <p:nvSpPr>
          <p:cNvPr id="11271" name="Line 9"/>
          <p:cNvSpPr>
            <a:spLocks noChangeShapeType="1"/>
          </p:cNvSpPr>
          <p:nvPr/>
        </p:nvSpPr>
        <p:spPr bwMode="auto">
          <a:xfrm>
            <a:off x="3429000" y="1760538"/>
            <a:ext cx="0" cy="77057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72" name="Text Box 11"/>
          <p:cNvSpPr>
            <a:spLocks noChangeArrowheads="1"/>
          </p:cNvSpPr>
          <p:nvPr>
            <p:ph type="title"/>
          </p:nvPr>
        </p:nvSpPr>
        <p:spPr>
          <a:xfrm>
            <a:off x="228600" y="1211263"/>
            <a:ext cx="3200400" cy="1760537"/>
          </a:xfrm>
          <a:noFill/>
        </p:spPr>
        <p:txBody>
          <a:bodyPr/>
          <a:lstStyle/>
          <a:p>
            <a:pPr algn="l">
              <a:spcBef>
                <a:spcPct val="50000"/>
              </a:spcBef>
            </a:pPr>
            <a:r>
              <a:rPr lang="en-US" altLang="en-US" sz="3200" b="1" smtClean="0">
                <a:solidFill>
                  <a:srgbClr val="4C4C4C"/>
                </a:solidFill>
              </a:rPr>
              <a:t>ARTICLE HEADLINE</a:t>
            </a:r>
            <a:endParaRPr lang="en-US" altLang="en-US" sz="2400" smtClean="0">
              <a:solidFill>
                <a:srgbClr val="4C4C4C"/>
              </a:solidFill>
              <a:latin typeface="Times" panose="02020603050405020304" pitchFamily="18" charset="0"/>
            </a:endParaRPr>
          </a:p>
        </p:txBody>
      </p:sp>
      <p:sp>
        <p:nvSpPr>
          <p:cNvPr id="11273" name="Text Box 14"/>
          <p:cNvSpPr txBox="1">
            <a:spLocks noChangeArrowheads="1"/>
          </p:cNvSpPr>
          <p:nvPr/>
        </p:nvSpPr>
        <p:spPr bwMode="auto">
          <a:xfrm>
            <a:off x="3486150" y="1651000"/>
            <a:ext cx="1600200" cy="4292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b="1">
                <a:solidFill>
                  <a:srgbClr val="4C4C4C"/>
                </a:solidFill>
                <a:latin typeface="Arial" panose="020B0604020202020204" pitchFamily="34" charset="0"/>
              </a:rPr>
              <a:t>WOW NEWS</a:t>
            </a:r>
            <a:r>
              <a:rPr lang="en-US" altLang="en-US" sz="1200">
                <a:solidFill>
                  <a:srgbClr val="4C4C4C"/>
                </a:solidFill>
                <a:latin typeface="Arial" panose="020B0604020202020204" pitchFamily="34" charset="0"/>
              </a:rPr>
              <a:t> </a:t>
            </a:r>
          </a:p>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a:t>
            </a:r>
            <a:endParaRPr lang="en-US" altLang="en-US" b="1">
              <a:solidFill>
                <a:srgbClr val="4383B4"/>
              </a:solidFill>
              <a:latin typeface="Arial" panose="020B0604020202020204" pitchFamily="34" charset="0"/>
            </a:endParaRPr>
          </a:p>
        </p:txBody>
      </p:sp>
      <p:sp>
        <p:nvSpPr>
          <p:cNvPr id="11274" name="Text Box 15"/>
          <p:cNvSpPr txBox="1">
            <a:spLocks noChangeArrowheads="1"/>
          </p:cNvSpPr>
          <p:nvPr/>
        </p:nvSpPr>
        <p:spPr bwMode="auto">
          <a:xfrm>
            <a:off x="5086350" y="1760538"/>
            <a:ext cx="1600200" cy="40179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endParaRPr lang="en-US" altLang="en-US" sz="1200">
              <a:solidFill>
                <a:srgbClr val="4C4C4C"/>
              </a:solidFill>
            </a:endParaRPr>
          </a:p>
        </p:txBody>
      </p:sp>
      <p:sp>
        <p:nvSpPr>
          <p:cNvPr id="11275" name="Line 16"/>
          <p:cNvSpPr>
            <a:spLocks noChangeShapeType="1"/>
          </p:cNvSpPr>
          <p:nvPr/>
        </p:nvSpPr>
        <p:spPr bwMode="auto">
          <a:xfrm>
            <a:off x="3543300" y="6164263"/>
            <a:ext cx="30289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276" name="Rectangle 20"/>
          <p:cNvSpPr>
            <a:spLocks noChangeArrowheads="1"/>
          </p:cNvSpPr>
          <p:nvPr>
            <p:ph type="body" idx="1"/>
          </p:nvPr>
        </p:nvSpPr>
        <p:spPr>
          <a:xfrm>
            <a:off x="3486150" y="6273800"/>
            <a:ext cx="3143250" cy="2090738"/>
          </a:xfrm>
          <a:noFill/>
        </p:spPr>
        <p:txBody>
          <a:bodyPr/>
          <a:lstStyle/>
          <a:p>
            <a:pPr>
              <a:spcBef>
                <a:spcPct val="0"/>
              </a:spcBef>
              <a:buFontTx/>
              <a:buNone/>
            </a:pPr>
            <a:r>
              <a:rPr lang="en-US" altLang="en-US" sz="2000" b="1" smtClean="0">
                <a:solidFill>
                  <a:srgbClr val="4C4C4C"/>
                </a:solidFill>
              </a:rPr>
              <a:t>ARTICLE HEADLINE</a:t>
            </a:r>
          </a:p>
        </p:txBody>
      </p:sp>
      <p:sp>
        <p:nvSpPr>
          <p:cNvPr id="11277" name="Rectangle 21"/>
          <p:cNvSpPr>
            <a:spLocks noChangeArrowheads="1"/>
          </p:cNvSpPr>
          <p:nvPr/>
        </p:nvSpPr>
        <p:spPr bwMode="auto">
          <a:xfrm>
            <a:off x="3536950" y="6716713"/>
            <a:ext cx="2971800" cy="200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r>
              <a:rPr lang="en-US" altLang="en-US" sz="1200">
                <a:solidFill>
                  <a:srgbClr val="4C4C4C"/>
                </a:solidFill>
                <a:latin typeface="Arial" panose="020B0604020202020204" pitchFamily="34" charset="0"/>
              </a:rPr>
              <a:t>Ea pro natum invidunt repudiandae, his et facilisis vituperatoribus. Mei eu ubique altera senserit, consul eripuit accusata has ne. Ignota verterem te nam, eu cibo causae menandri vim. </a:t>
            </a:r>
          </a:p>
        </p:txBody>
      </p:sp>
      <p:sp>
        <p:nvSpPr>
          <p:cNvPr id="11278" name="Text Box 22"/>
          <p:cNvSpPr txBox="1">
            <a:spLocks noChangeArrowheads="1"/>
          </p:cNvSpPr>
          <p:nvPr/>
        </p:nvSpPr>
        <p:spPr bwMode="auto">
          <a:xfrm>
            <a:off x="228600" y="881063"/>
            <a:ext cx="2457450" cy="336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600">
                <a:solidFill>
                  <a:srgbClr val="4C4C4C"/>
                </a:solidFill>
                <a:latin typeface="Arial" panose="020B0604020202020204" pitchFamily="34" charset="0"/>
              </a:rPr>
              <a:t>Date today 00/00/00</a:t>
            </a:r>
            <a:endParaRPr lang="en-US" altLang="en-US" sz="1600"/>
          </a:p>
        </p:txBody>
      </p:sp>
      <p:sp>
        <p:nvSpPr>
          <p:cNvPr id="11279" name="Rectangle 23"/>
          <p:cNvSpPr>
            <a:spLocks noChangeArrowheads="1"/>
          </p:cNvSpPr>
          <p:nvPr/>
        </p:nvSpPr>
        <p:spPr bwMode="auto">
          <a:xfrm>
            <a:off x="333375" y="5708650"/>
            <a:ext cx="2971800" cy="1279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a:spcBef>
                <a:spcPct val="50000"/>
              </a:spcBef>
            </a:pPr>
            <a:r>
              <a:rPr lang="en-US" altLang="en-US" sz="1200">
                <a:solidFill>
                  <a:srgbClr val="4C4C4C"/>
                </a:solidFill>
                <a:latin typeface="Arial" panose="020B0604020202020204" pitchFamily="34" charset="0"/>
              </a:rPr>
              <a:t>In libris graecis appetere mea. At vim odio lorem omnes, pri id iuvaret partiendo. Vivendo menandri et sed. Lorem volumus blandit cu has.Sit cu alia porro fuisset. </a:t>
            </a:r>
          </a:p>
          <a:p>
            <a:pPr>
              <a:spcBef>
                <a:spcPct val="50000"/>
              </a:spcBef>
            </a:pPr>
            <a:endParaRPr lang="en-US" altLang="en-US" sz="1200">
              <a:solidFill>
                <a:srgbClr val="4C4C4C"/>
              </a:solidFill>
              <a:latin typeface="Arial" panose="020B0604020202020204" pitchFamily="34" charset="0"/>
            </a:endParaRPr>
          </a:p>
        </p:txBody>
      </p:sp>
      <p:grpSp>
        <p:nvGrpSpPr>
          <p:cNvPr id="11280" name="Group 27"/>
          <p:cNvGrpSpPr>
            <a:grpSpLocks/>
          </p:cNvGrpSpPr>
          <p:nvPr/>
        </p:nvGrpSpPr>
        <p:grpSpPr bwMode="auto">
          <a:xfrm>
            <a:off x="355600" y="2833688"/>
            <a:ext cx="2857500" cy="2767012"/>
            <a:chOff x="224" y="1785"/>
            <a:chExt cx="2352" cy="2265"/>
          </a:xfrm>
        </p:grpSpPr>
        <p:sp>
          <p:nvSpPr>
            <p:cNvPr id="11281" name="Rectangle 25"/>
            <p:cNvSpPr>
              <a:spLocks noChangeArrowheads="1"/>
            </p:cNvSpPr>
            <p:nvPr/>
          </p:nvSpPr>
          <p:spPr bwMode="auto">
            <a:xfrm>
              <a:off x="224" y="1785"/>
              <a:ext cx="2352" cy="2256"/>
            </a:xfrm>
            <a:prstGeom prst="rect">
              <a:avLst/>
            </a:prstGeom>
            <a:solidFill>
              <a:schemeClr val="accent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pic>
          <p:nvPicPr>
            <p:cNvPr id="11282" name="Picture 26" descr="shado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 y="1873"/>
              <a:ext cx="1996" cy="2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404813" y="1831975"/>
            <a:ext cx="6156325" cy="7697788"/>
          </a:xfrm>
          <a:prstGeom prst="rect">
            <a:avLst/>
          </a:prstGeom>
          <a:noFill/>
          <a:ln>
            <a:noFill/>
          </a:ln>
          <a:effectLst/>
          <a:extLst>
            <a:ext uri="{909E8E84-426E-40DD-AFC4-6F175D3DCCD1}">
              <a14:hiddenFill xmlns:a14="http://schemas.microsoft.com/office/drawing/2010/main">
                <a:solidFill>
                  <a:srgbClr val="7FD7FC">
                    <a:alpha val="50195"/>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endParaRPr lang="en-GB" altLang="en-US"/>
          </a:p>
        </p:txBody>
      </p:sp>
      <p:sp>
        <p:nvSpPr>
          <p:cNvPr id="13315" name="Rectangle 3"/>
          <p:cNvSpPr>
            <a:spLocks noGrp="1" noChangeArrowheads="1"/>
          </p:cNvSpPr>
          <p:nvPr>
            <p:ph type="title"/>
          </p:nvPr>
        </p:nvSpPr>
        <p:spPr/>
        <p:txBody>
          <a:bodyPr/>
          <a:lstStyle/>
          <a:p>
            <a:pPr eaLnBrk="1" hangingPunct="1"/>
            <a:r>
              <a:rPr lang="en-GB" altLang="en-US" smtClean="0"/>
              <a:t>Use of templates</a:t>
            </a:r>
            <a:endParaRPr lang="en-US" altLang="en-US" smtClean="0"/>
          </a:p>
        </p:txBody>
      </p:sp>
      <p:sp>
        <p:nvSpPr>
          <p:cNvPr id="13316" name="Text Box 4"/>
          <p:cNvSpPr txBox="1">
            <a:spLocks noChangeArrowheads="1"/>
          </p:cNvSpPr>
          <p:nvPr/>
        </p:nvSpPr>
        <p:spPr bwMode="auto">
          <a:xfrm>
            <a:off x="863600" y="2114550"/>
            <a:ext cx="5211763"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spcBef>
                <a:spcPct val="50000"/>
              </a:spcBef>
            </a:pPr>
            <a:r>
              <a:rPr lang="en-GB" altLang="en-US" sz="2000" b="1">
                <a:latin typeface="Arial" panose="020B0604020202020204" pitchFamily="34" charset="0"/>
                <a:cs typeface="Arial" panose="020B0604020202020204" pitchFamily="34" charset="0"/>
              </a:rPr>
              <a:t>You are free to use these templates for your personal and business presentations.</a:t>
            </a:r>
          </a:p>
        </p:txBody>
      </p:sp>
      <p:sp>
        <p:nvSpPr>
          <p:cNvPr id="13317" name="Text Box 5"/>
          <p:cNvSpPr txBox="1">
            <a:spLocks noChangeArrowheads="1"/>
          </p:cNvSpPr>
          <p:nvPr/>
        </p:nvSpPr>
        <p:spPr bwMode="auto">
          <a:xfrm>
            <a:off x="863600" y="4535488"/>
            <a:ext cx="2557463" cy="2889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r>
              <a:rPr lang="en-GB" altLang="en-US" sz="1600" b="1" u="sng">
                <a:latin typeface="Arial" panose="020B0604020202020204" pitchFamily="34" charset="0"/>
                <a:cs typeface="Arial" panose="020B0604020202020204" pitchFamily="34" charset="0"/>
              </a:rPr>
              <a:t>Do</a:t>
            </a:r>
          </a:p>
          <a:p>
            <a:pPr eaLnBrk="1" hangingPunct="1">
              <a:buFont typeface="Wingdings" panose="05000000000000000000" pitchFamily="2" charset="2"/>
              <a:buChar char="ü"/>
            </a:pPr>
            <a:r>
              <a:rPr lang="en-GB" altLang="en-US" sz="1400">
                <a:latin typeface="Arial" panose="020B0604020202020204" pitchFamily="34" charset="0"/>
                <a:cs typeface="Arial" panose="020B0604020202020204" pitchFamily="34" charset="0"/>
              </a:rPr>
              <a:t>Use these templates for your presentations</a:t>
            </a:r>
          </a:p>
          <a:p>
            <a:pPr eaLnBrk="1" hangingPunct="1">
              <a:buFont typeface="Wingdings" panose="05000000000000000000" pitchFamily="2" charset="2"/>
              <a:buChar char="ü"/>
            </a:pPr>
            <a:r>
              <a:rPr lang="en-GB" altLang="en-US" sz="1400">
                <a:latin typeface="Arial" panose="020B0604020202020204" pitchFamily="34" charset="0"/>
                <a:cs typeface="Arial" panose="020B0604020202020204" pitchFamily="34" charset="0"/>
              </a:rPr>
              <a:t>Display your presentation on a web site provided that it is not for the purpose of downloading the template.</a:t>
            </a:r>
          </a:p>
          <a:p>
            <a:pPr eaLnBrk="1" hangingPunct="1">
              <a:buFont typeface="Wingdings" panose="05000000000000000000" pitchFamily="2" charset="2"/>
              <a:buChar char="ü"/>
            </a:pPr>
            <a:r>
              <a:rPr lang="en-US" altLang="en-US" sz="1400">
                <a:latin typeface="Arial" panose="020B0604020202020204" pitchFamily="34" charset="0"/>
                <a:cs typeface="Arial" panose="020B0604020202020204" pitchFamily="34" charset="0"/>
              </a:rPr>
              <a:t>If you like these templates, we would always appreciate a link back to our website.  Many thanks.</a:t>
            </a:r>
          </a:p>
          <a:p>
            <a:pPr eaLnBrk="1" hangingPunct="1">
              <a:buFont typeface="Wingdings" panose="05000000000000000000" pitchFamily="2" charset="2"/>
              <a:buChar char="ü"/>
            </a:pPr>
            <a:endParaRPr lang="en-US" altLang="en-US" sz="1400">
              <a:latin typeface="Arial" panose="020B0604020202020204" pitchFamily="34" charset="0"/>
              <a:cs typeface="Arial" panose="020B0604020202020204" pitchFamily="34" charset="0"/>
            </a:endParaRPr>
          </a:p>
        </p:txBody>
      </p:sp>
      <p:sp>
        <p:nvSpPr>
          <p:cNvPr id="13318" name="Text Box 6"/>
          <p:cNvSpPr txBox="1">
            <a:spLocks noChangeArrowheads="1"/>
          </p:cNvSpPr>
          <p:nvPr/>
        </p:nvSpPr>
        <p:spPr bwMode="auto">
          <a:xfrm>
            <a:off x="3371850" y="4535488"/>
            <a:ext cx="2730500" cy="246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65113" indent="-265113">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r>
              <a:rPr lang="en-GB" altLang="en-US" sz="1600" b="1" u="sng">
                <a:latin typeface="Arial" panose="020B0604020202020204" pitchFamily="34" charset="0"/>
                <a:cs typeface="Arial" panose="020B0604020202020204" pitchFamily="34" charset="0"/>
              </a:rPr>
              <a:t>Don’t</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Resell or distribute these templates</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Put these templates on a website for download.  This includes uploading them onto file sharing networks like Slideshare, Myspace, Facebook, bit torrent etc</a:t>
            </a:r>
          </a:p>
          <a:p>
            <a:pPr eaLnBrk="1" hangingPunct="1">
              <a:buFont typeface="Wingdings" panose="05000000000000000000" pitchFamily="2" charset="2"/>
              <a:buChar char="û"/>
            </a:pPr>
            <a:r>
              <a:rPr lang="en-GB" altLang="en-US" sz="1400">
                <a:latin typeface="Arial" panose="020B0604020202020204" pitchFamily="34" charset="0"/>
                <a:cs typeface="Arial" panose="020B0604020202020204" pitchFamily="34" charset="0"/>
              </a:rPr>
              <a:t>Pass off any of our created content as your own work</a:t>
            </a:r>
            <a:endParaRPr lang="en-US" altLang="en-US" sz="1400">
              <a:latin typeface="Arial" panose="020B0604020202020204" pitchFamily="34" charset="0"/>
              <a:cs typeface="Arial" panose="020B0604020202020204" pitchFamily="34" charset="0"/>
            </a:endParaRPr>
          </a:p>
        </p:txBody>
      </p:sp>
      <p:sp>
        <p:nvSpPr>
          <p:cNvPr id="13319" name="Text Box 7"/>
          <p:cNvSpPr txBox="1">
            <a:spLocks noChangeArrowheads="1"/>
          </p:cNvSpPr>
          <p:nvPr/>
        </p:nvSpPr>
        <p:spPr bwMode="auto">
          <a:xfrm>
            <a:off x="782638" y="7832725"/>
            <a:ext cx="5373687" cy="1190625"/>
          </a:xfrm>
          <a:prstGeom prst="rect">
            <a:avLst/>
          </a:prstGeom>
          <a:noFill/>
          <a:ln>
            <a:noFill/>
          </a:ln>
          <a:effectLst/>
          <a:extLst>
            <a:ext uri="{909E8E84-426E-40DD-AFC4-6F175D3DCCD1}">
              <a14:hiddenFill xmlns:a14="http://schemas.microsoft.com/office/drawing/2010/main">
                <a:solidFill>
                  <a:srgbClr val="FFFFFF">
                    <a:alpha val="74901"/>
                  </a:srgbClr>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42900" indent="-342900">
              <a:defRPr sz="2400">
                <a:solidFill>
                  <a:schemeClr val="tx1"/>
                </a:solidFill>
                <a:latin typeface="Times" panose="02020603050405020304" pitchFamily="18" charset="0"/>
                <a:ea typeface="MS PGothic" panose="020B0600070205080204" pitchFamily="34" charset="-128"/>
              </a:defRPr>
            </a:lvl1pPr>
            <a:lvl2pPr>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lvl="1" algn="ctr" eaLnBrk="1" hangingPunct="1">
              <a:lnSpc>
                <a:spcPct val="90000"/>
              </a:lnSpc>
              <a:spcBef>
                <a:spcPct val="20000"/>
              </a:spcBef>
              <a:buClr>
                <a:schemeClr val="accent1"/>
              </a:buClr>
            </a:pPr>
            <a:r>
              <a:rPr lang="en-GB" altLang="en-US" sz="2000" b="1">
                <a:latin typeface="Arial" panose="020B0604020202020204" pitchFamily="34" charset="0"/>
                <a:cs typeface="Arial" panose="020B0604020202020204" pitchFamily="34" charset="0"/>
              </a:rPr>
              <a:t>You can find many more free templates on the Presentation Magazine website </a:t>
            </a:r>
            <a:r>
              <a:rPr lang="en-GB" altLang="en-US" sz="2000" b="1">
                <a:latin typeface="Arial" panose="020B0604020202020204" pitchFamily="34" charset="0"/>
                <a:cs typeface="Arial" panose="020B0604020202020204" pitchFamily="34" charset="0"/>
                <a:hlinkClick r:id="rId3"/>
              </a:rPr>
              <a:t>www.presentationmagazine.com</a:t>
            </a:r>
            <a:r>
              <a:rPr lang="en-GB" altLang="en-US" sz="2000" b="1">
                <a:latin typeface="Arial" panose="020B0604020202020204" pitchFamily="34" charset="0"/>
                <a:cs typeface="Arial" panose="020B0604020202020204" pitchFamily="34" charset="0"/>
              </a:rPr>
              <a:t>  </a:t>
            </a:r>
            <a:endParaRPr lang="en-US" altLang="en-US" sz="2000" b="1">
              <a:latin typeface="Arial" panose="020B0604020202020204" pitchFamily="34" charset="0"/>
              <a:cs typeface="Arial" panose="020B0604020202020204" pitchFamily="34" charset="0"/>
            </a:endParaRPr>
          </a:p>
        </p:txBody>
      </p:sp>
      <p:sp>
        <p:nvSpPr>
          <p:cNvPr id="13320" name="Text Box 8"/>
          <p:cNvSpPr txBox="1">
            <a:spLocks noChangeArrowheads="1"/>
          </p:cNvSpPr>
          <p:nvPr/>
        </p:nvSpPr>
        <p:spPr bwMode="auto">
          <a:xfrm>
            <a:off x="863600" y="3409950"/>
            <a:ext cx="5194300" cy="942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imes" panose="02020603050405020304" pitchFamily="18" charset="0"/>
                <a:ea typeface="MS PGothic" panose="020B0600070205080204" pitchFamily="34" charset="-128"/>
              </a:defRPr>
            </a:lvl1pPr>
            <a:lvl2pPr marL="742950" indent="-285750">
              <a:defRPr sz="2400">
                <a:solidFill>
                  <a:schemeClr val="tx1"/>
                </a:solidFill>
                <a:latin typeface="Times" panose="02020603050405020304" pitchFamily="18" charset="0"/>
                <a:ea typeface="MS PGothic" panose="020B0600070205080204" pitchFamily="34" charset="-128"/>
              </a:defRPr>
            </a:lvl2pPr>
            <a:lvl3pPr marL="1143000" indent="-228600">
              <a:defRPr sz="2400">
                <a:solidFill>
                  <a:schemeClr val="tx1"/>
                </a:solidFill>
                <a:latin typeface="Times" panose="02020603050405020304" pitchFamily="18" charset="0"/>
                <a:ea typeface="MS PGothic" panose="020B0600070205080204" pitchFamily="34" charset="-128"/>
              </a:defRPr>
            </a:lvl3pPr>
            <a:lvl4pPr marL="1600200" indent="-228600">
              <a:defRPr sz="2400">
                <a:solidFill>
                  <a:schemeClr val="tx1"/>
                </a:solidFill>
                <a:latin typeface="Times" panose="02020603050405020304" pitchFamily="18" charset="0"/>
                <a:ea typeface="MS PGothic" panose="020B0600070205080204" pitchFamily="34" charset="-128"/>
              </a:defRPr>
            </a:lvl4pPr>
            <a:lvl5pPr marL="2057400" indent="-228600">
              <a:defRPr sz="2400">
                <a:solidFill>
                  <a:schemeClr val="tx1"/>
                </a:solidFill>
                <a:latin typeface="Times"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Times" panose="02020603050405020304" pitchFamily="18" charset="0"/>
                <a:ea typeface="MS PGothic" panose="020B0600070205080204" pitchFamily="34" charset="-128"/>
              </a:defRPr>
            </a:lvl9pPr>
          </a:lstStyle>
          <a:p>
            <a:pPr eaLnBrk="1" hangingPunct="1">
              <a:spcBef>
                <a:spcPct val="50000"/>
              </a:spcBef>
            </a:pPr>
            <a:r>
              <a:rPr lang="en-GB" altLang="en-US" sz="1400">
                <a:latin typeface="Arial" panose="020B0604020202020204" pitchFamily="34" charset="0"/>
                <a:cs typeface="Arial" panose="020B0604020202020204" pitchFamily="34" charset="0"/>
              </a:rPr>
              <a:t>We have put a lot of work into developing all these templates and retain the copyright in them.  They are not Open Source templates.  You can use them freely providing that you do not redistribute or sell them.</a:t>
            </a:r>
            <a:endParaRPr lang="en-US" altLang="en-US" sz="1400">
              <a:latin typeface="Arial" panose="020B0604020202020204" pitchFamily="34" charset="0"/>
              <a:cs typeface="Arial" panose="020B0604020202020204" pitchFamily="34" charset="0"/>
            </a:endParaRP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MS PGothic"/>
        <a:cs typeface=""/>
      </a:majorFont>
      <a:minorFont>
        <a:latin typeface="Arial"/>
        <a:ea typeface="MS PGothic"/>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ea typeface="MS PGothic" panose="020B0600070205080204"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altLang="en-US" sz="2400" b="0" i="0" u="none" strike="noStrike" cap="none" normalizeH="0" baseline="0" smtClean="0">
            <a:ln>
              <a:noFill/>
            </a:ln>
            <a:solidFill>
              <a:schemeClr val="tx1"/>
            </a:solidFill>
            <a:effectLst/>
            <a:latin typeface="Times" panose="02020603050405020304" pitchFamily="18" charset="0"/>
            <a:ea typeface="MS PGothic" panose="020B0600070205080204" pitchFamily="3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395</TotalTime>
  <Words>1669</Words>
  <Application>Microsoft Office PowerPoint</Application>
  <PresentationFormat>A4 Paper (210x297 mm)</PresentationFormat>
  <Paragraphs>96</Paragraphs>
  <Slides>6</Slides>
  <Notes>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Times</vt:lpstr>
      <vt:lpstr>MS PGothic</vt:lpstr>
      <vt:lpstr>Arial</vt:lpstr>
      <vt:lpstr>Arial Black</vt:lpstr>
      <vt:lpstr>Castellar</vt:lpstr>
      <vt:lpstr>Tahoma</vt:lpstr>
      <vt:lpstr>Wingdings</vt:lpstr>
      <vt:lpstr>Blank Presentation</vt:lpstr>
      <vt:lpstr>PowerPoint Presentation</vt:lpstr>
      <vt:lpstr>PowerPoint Presentation</vt:lpstr>
      <vt:lpstr>PowerPoint Presentation</vt:lpstr>
      <vt:lpstr>PowerPoint Presentation</vt:lpstr>
      <vt:lpstr>ARTICLE HEADLINE</vt:lpstr>
      <vt:lpstr>Use of templates</vt:lpstr>
    </vt:vector>
  </TitlesOfParts>
  <Company>Presentation Magazine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Editable Newspapers Template</dc:title>
  <dc:creator>Presentation Magazine</dc:creator>
  <cp:lastModifiedBy>Jonty Pearce</cp:lastModifiedBy>
  <cp:revision>19</cp:revision>
  <dcterms:created xsi:type="dcterms:W3CDTF">2007-10-10T08:29:48Z</dcterms:created>
  <dcterms:modified xsi:type="dcterms:W3CDTF">2015-02-22T11:11:32Z</dcterms:modified>
</cp:coreProperties>
</file>